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49"/>
  </p:notesMasterIdLst>
  <p:sldIdLst>
    <p:sldId id="256" r:id="rId4"/>
    <p:sldId id="257" r:id="rId5"/>
    <p:sldId id="282" r:id="rId6"/>
    <p:sldId id="259" r:id="rId7"/>
    <p:sldId id="260" r:id="rId8"/>
    <p:sldId id="369" r:id="rId9"/>
    <p:sldId id="283" r:id="rId10"/>
    <p:sldId id="370" r:id="rId11"/>
    <p:sldId id="262" r:id="rId12"/>
    <p:sldId id="371" r:id="rId13"/>
    <p:sldId id="284" r:id="rId14"/>
    <p:sldId id="372" r:id="rId15"/>
    <p:sldId id="264" r:id="rId16"/>
    <p:sldId id="266" r:id="rId17"/>
    <p:sldId id="267" r:id="rId18"/>
    <p:sldId id="290" r:id="rId19"/>
    <p:sldId id="291" r:id="rId20"/>
    <p:sldId id="373" r:id="rId21"/>
    <p:sldId id="374" r:id="rId22"/>
    <p:sldId id="375" r:id="rId23"/>
    <p:sldId id="376" r:id="rId24"/>
    <p:sldId id="377" r:id="rId25"/>
    <p:sldId id="378" r:id="rId26"/>
    <p:sldId id="268" r:id="rId27"/>
    <p:sldId id="379" r:id="rId28"/>
    <p:sldId id="380" r:id="rId29"/>
    <p:sldId id="381" r:id="rId30"/>
    <p:sldId id="270" r:id="rId31"/>
    <p:sldId id="271" r:id="rId32"/>
    <p:sldId id="382" r:id="rId33"/>
    <p:sldId id="272" r:id="rId34"/>
    <p:sldId id="273" r:id="rId35"/>
    <p:sldId id="383" r:id="rId36"/>
    <p:sldId id="384" r:id="rId37"/>
    <p:sldId id="386" r:id="rId38"/>
    <p:sldId id="275" r:id="rId39"/>
    <p:sldId id="387" r:id="rId40"/>
    <p:sldId id="388" r:id="rId41"/>
    <p:sldId id="389" r:id="rId42"/>
    <p:sldId id="277" r:id="rId43"/>
    <p:sldId id="278" r:id="rId44"/>
    <p:sldId id="292" r:id="rId45"/>
    <p:sldId id="293" r:id="rId46"/>
    <p:sldId id="390" r:id="rId47"/>
    <p:sldId id="294"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97F"/>
    <a:srgbClr val="F8F8F8"/>
    <a:srgbClr val="000000"/>
    <a:srgbClr val="2436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1D2D3-FC97-47C5-95EB-1398353C0385}" v="230" dt="2025-03-02T20:43:31.263"/>
    <p1510:client id="{2D1AD6FE-F1C9-4A0E-BA7A-B9856CA8E642}" v="2120" dt="2025-03-02T18:59:48.332"/>
    <p1510:client id="{8C9B0222-5D73-BC35-A58B-E674A7F25514}" v="26" dt="2025-03-04T02:57:56.040"/>
    <p1510:client id="{DBAD9509-DE22-4C44-B16A-22223131E51F}" v="1" dt="2025-03-02T02:59:55.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Picón Salinas" userId="S::mpicon@flar.net::2587e1e9-9f21-4b7b-b919-8ef356ce05c7" providerId="AD" clId="Web-{4A996DB1-D7D2-4573-6641-2B980073FD8C}"/>
    <pc:docChg chg="modSld">
      <pc:chgData name="Michelle Picón Salinas" userId="S::mpicon@flar.net::2587e1e9-9f21-4b7b-b919-8ef356ce05c7" providerId="AD" clId="Web-{4A996DB1-D7D2-4573-6641-2B980073FD8C}" dt="2025-02-25T22:19:14.106" v="30"/>
      <pc:docMkLst>
        <pc:docMk/>
      </pc:docMkLst>
      <pc:sldChg chg="addSp delSp modSp">
        <pc:chgData name="Michelle Picón Salinas" userId="S::mpicon@flar.net::2587e1e9-9f21-4b7b-b919-8ef356ce05c7" providerId="AD" clId="Web-{4A996DB1-D7D2-4573-6641-2B980073FD8C}" dt="2025-02-25T22:19:14.106" v="30"/>
        <pc:sldMkLst>
          <pc:docMk/>
          <pc:sldMk cId="2450264599" sldId="257"/>
        </pc:sldMkLst>
        <pc:spChg chg="mod">
          <ac:chgData name="Michelle Picón Salinas" userId="S::mpicon@flar.net::2587e1e9-9f21-4b7b-b919-8ef356ce05c7" providerId="AD" clId="Web-{4A996DB1-D7D2-4573-6641-2B980073FD8C}" dt="2025-02-25T22:16:28.965" v="4" actId="20577"/>
          <ac:spMkLst>
            <pc:docMk/>
            <pc:sldMk cId="2450264599" sldId="257"/>
            <ac:spMk id="2" creationId="{6C28CE20-F9FE-893C-A928-0F7C877E1027}"/>
          </ac:spMkLst>
        </pc:spChg>
        <pc:spChg chg="add mod">
          <ac:chgData name="Michelle Picón Salinas" userId="S::mpicon@flar.net::2587e1e9-9f21-4b7b-b919-8ef356ce05c7" providerId="AD" clId="Web-{4A996DB1-D7D2-4573-6641-2B980073FD8C}" dt="2025-02-25T22:18:38.278" v="26" actId="14100"/>
          <ac:spMkLst>
            <pc:docMk/>
            <pc:sldMk cId="2450264599" sldId="257"/>
            <ac:spMk id="5" creationId="{6BC2B060-0718-26D0-99AD-77819D05BE2C}"/>
          </ac:spMkLst>
        </pc:spChg>
      </pc:sldChg>
    </pc:docChg>
  </pc:docChgLst>
  <pc:docChgLst>
    <pc:chgData name="Michelle Picón Salinas" userId="2587e1e9-9f21-4b7b-b919-8ef356ce05c7" providerId="ADAL" clId="{24A1D2D3-FC97-47C5-95EB-1398353C0385}"/>
    <pc:docChg chg="undo redo custSel addSld delSld modSld">
      <pc:chgData name="Michelle Picón Salinas" userId="2587e1e9-9f21-4b7b-b919-8ef356ce05c7" providerId="ADAL" clId="{24A1D2D3-FC97-47C5-95EB-1398353C0385}" dt="2025-03-02T20:44:46.775" v="1226" actId="47"/>
      <pc:docMkLst>
        <pc:docMk/>
      </pc:docMkLst>
      <pc:sldChg chg="addSp delSp modSp mod">
        <pc:chgData name="Michelle Picón Salinas" userId="2587e1e9-9f21-4b7b-b919-8ef356ce05c7" providerId="ADAL" clId="{24A1D2D3-FC97-47C5-95EB-1398353C0385}" dt="2025-03-02T19:03:32.337" v="12"/>
        <pc:sldMkLst>
          <pc:docMk/>
          <pc:sldMk cId="450077476" sldId="256"/>
        </pc:sldMkLst>
        <pc:spChg chg="mod">
          <ac:chgData name="Michelle Picón Salinas" userId="2587e1e9-9f21-4b7b-b919-8ef356ce05c7" providerId="ADAL" clId="{24A1D2D3-FC97-47C5-95EB-1398353C0385}" dt="2025-03-02T19:03:25.748" v="9"/>
          <ac:spMkLst>
            <pc:docMk/>
            <pc:sldMk cId="450077476" sldId="256"/>
            <ac:spMk id="2" creationId="{6BAB6D04-85B4-4BF8-7A88-B27CE72D81B6}"/>
          </ac:spMkLst>
        </pc:spChg>
        <pc:spChg chg="mod">
          <ac:chgData name="Michelle Picón Salinas" userId="2587e1e9-9f21-4b7b-b919-8ef356ce05c7" providerId="ADAL" clId="{24A1D2D3-FC97-47C5-95EB-1398353C0385}" dt="2025-03-02T19:03:32.337" v="12"/>
          <ac:spMkLst>
            <pc:docMk/>
            <pc:sldMk cId="450077476" sldId="256"/>
            <ac:spMk id="3" creationId="{D8827232-2031-D8CB-4AB9-2F2D7DB56326}"/>
          </ac:spMkLst>
        </pc:spChg>
        <pc:spChg chg="del">
          <ac:chgData name="Michelle Picón Salinas" userId="2587e1e9-9f21-4b7b-b919-8ef356ce05c7" providerId="ADAL" clId="{24A1D2D3-FC97-47C5-95EB-1398353C0385}" dt="2025-03-02T19:03:15.431" v="4" actId="478"/>
          <ac:spMkLst>
            <pc:docMk/>
            <pc:sldMk cId="450077476" sldId="256"/>
            <ac:spMk id="4" creationId="{06B996FB-B0EF-1D63-9C33-7A2CDCC66AE4}"/>
          </ac:spMkLst>
        </pc:spChg>
        <pc:spChg chg="add del mod">
          <ac:chgData name="Michelle Picón Salinas" userId="2587e1e9-9f21-4b7b-b919-8ef356ce05c7" providerId="ADAL" clId="{24A1D2D3-FC97-47C5-95EB-1398353C0385}" dt="2025-03-02T19:03:17.833" v="5" actId="478"/>
          <ac:spMkLst>
            <pc:docMk/>
            <pc:sldMk cId="450077476" sldId="256"/>
            <ac:spMk id="6" creationId="{C8735F1E-6A3E-9282-09FE-A1C20EDEC308}"/>
          </ac:spMkLst>
        </pc:spChg>
        <pc:picChg chg="add mod">
          <ac:chgData name="Michelle Picón Salinas" userId="2587e1e9-9f21-4b7b-b919-8ef356ce05c7" providerId="ADAL" clId="{24A1D2D3-FC97-47C5-95EB-1398353C0385}" dt="2025-03-02T19:03:19.414" v="6" actId="1076"/>
          <ac:picMkLst>
            <pc:docMk/>
            <pc:sldMk cId="450077476" sldId="256"/>
            <ac:picMk id="1026" creationId="{0F58EB3D-1550-6757-5819-0F3EC180284B}"/>
          </ac:picMkLst>
        </pc:picChg>
      </pc:sldChg>
      <pc:sldChg chg="addSp delSp modSp mod">
        <pc:chgData name="Michelle Picón Salinas" userId="2587e1e9-9f21-4b7b-b919-8ef356ce05c7" providerId="ADAL" clId="{24A1D2D3-FC97-47C5-95EB-1398353C0385}" dt="2025-03-02T19:06:55.071" v="101" actId="20577"/>
        <pc:sldMkLst>
          <pc:docMk/>
          <pc:sldMk cId="2450264599" sldId="257"/>
        </pc:sldMkLst>
        <pc:spChg chg="mod">
          <ac:chgData name="Michelle Picón Salinas" userId="2587e1e9-9f21-4b7b-b919-8ef356ce05c7" providerId="ADAL" clId="{24A1D2D3-FC97-47C5-95EB-1398353C0385}" dt="2025-03-02T19:06:55.071" v="101" actId="20577"/>
          <ac:spMkLst>
            <pc:docMk/>
            <pc:sldMk cId="2450264599" sldId="257"/>
            <ac:spMk id="2" creationId="{6C28CE20-F9FE-893C-A928-0F7C877E1027}"/>
          </ac:spMkLst>
        </pc:spChg>
        <pc:spChg chg="del">
          <ac:chgData name="Michelle Picón Salinas" userId="2587e1e9-9f21-4b7b-b919-8ef356ce05c7" providerId="ADAL" clId="{24A1D2D3-FC97-47C5-95EB-1398353C0385}" dt="2025-03-02T19:04:26.831" v="32" actId="478"/>
          <ac:spMkLst>
            <pc:docMk/>
            <pc:sldMk cId="2450264599" sldId="257"/>
            <ac:spMk id="3" creationId="{3501ED2B-24CA-7469-90DE-B472A7765F4D}"/>
          </ac:spMkLst>
        </pc:spChg>
        <pc:spChg chg="add mod">
          <ac:chgData name="Michelle Picón Salinas" userId="2587e1e9-9f21-4b7b-b919-8ef356ce05c7" providerId="ADAL" clId="{24A1D2D3-FC97-47C5-95EB-1398353C0385}" dt="2025-03-02T19:04:55.410" v="40" actId="404"/>
          <ac:spMkLst>
            <pc:docMk/>
            <pc:sldMk cId="2450264599" sldId="257"/>
            <ac:spMk id="12" creationId="{0CCF1C02-404B-D525-A410-C0B49808ED16}"/>
          </ac:spMkLst>
        </pc:spChg>
        <pc:spChg chg="mod">
          <ac:chgData name="Michelle Picón Salinas" userId="2587e1e9-9f21-4b7b-b919-8ef356ce05c7" providerId="ADAL" clId="{24A1D2D3-FC97-47C5-95EB-1398353C0385}" dt="2025-03-02T19:05:15.845" v="43" actId="14100"/>
          <ac:spMkLst>
            <pc:docMk/>
            <pc:sldMk cId="2450264599" sldId="257"/>
            <ac:spMk id="14" creationId="{5193366B-9DFE-D7A9-2D3B-FFC00BC867F1}"/>
          </ac:spMkLst>
        </pc:spChg>
        <pc:spChg chg="add mod">
          <ac:chgData name="Michelle Picón Salinas" userId="2587e1e9-9f21-4b7b-b919-8ef356ce05c7" providerId="ADAL" clId="{24A1D2D3-FC97-47C5-95EB-1398353C0385}" dt="2025-03-02T19:04:07.343" v="26"/>
          <ac:spMkLst>
            <pc:docMk/>
            <pc:sldMk cId="2450264599" sldId="257"/>
            <ac:spMk id="15" creationId="{9378C2D0-3BA6-A8B8-AC4D-8DB0A94A93FC}"/>
          </ac:spMkLst>
        </pc:spChg>
        <pc:spChg chg="add mod">
          <ac:chgData name="Michelle Picón Salinas" userId="2587e1e9-9f21-4b7b-b919-8ef356ce05c7" providerId="ADAL" clId="{24A1D2D3-FC97-47C5-95EB-1398353C0385}" dt="2025-03-02T19:04:55.410" v="40" actId="404"/>
          <ac:spMkLst>
            <pc:docMk/>
            <pc:sldMk cId="2450264599" sldId="257"/>
            <ac:spMk id="16" creationId="{63106A4E-19D3-DE16-4488-2607E578CCB7}"/>
          </ac:spMkLst>
        </pc:spChg>
        <pc:spChg chg="add mod">
          <ac:chgData name="Michelle Picón Salinas" userId="2587e1e9-9f21-4b7b-b919-8ef356ce05c7" providerId="ADAL" clId="{24A1D2D3-FC97-47C5-95EB-1398353C0385}" dt="2025-03-02T19:04:55.410" v="40" actId="404"/>
          <ac:spMkLst>
            <pc:docMk/>
            <pc:sldMk cId="2450264599" sldId="257"/>
            <ac:spMk id="17" creationId="{5BDE058D-687C-6403-10D0-90A17B2ACF16}"/>
          </ac:spMkLst>
        </pc:spChg>
        <pc:spChg chg="mod">
          <ac:chgData name="Michelle Picón Salinas" userId="2587e1e9-9f21-4b7b-b919-8ef356ce05c7" providerId="ADAL" clId="{24A1D2D3-FC97-47C5-95EB-1398353C0385}" dt="2025-03-02T19:05:09.292" v="42" actId="14100"/>
          <ac:spMkLst>
            <pc:docMk/>
            <pc:sldMk cId="2450264599" sldId="257"/>
            <ac:spMk id="19" creationId="{72AD69BC-01CF-73AD-8661-3D1DC03DEC4F}"/>
          </ac:spMkLst>
        </pc:spChg>
        <pc:spChg chg="add mod">
          <ac:chgData name="Michelle Picón Salinas" userId="2587e1e9-9f21-4b7b-b919-8ef356ce05c7" providerId="ADAL" clId="{24A1D2D3-FC97-47C5-95EB-1398353C0385}" dt="2025-03-02T19:04:07.343" v="26"/>
          <ac:spMkLst>
            <pc:docMk/>
            <pc:sldMk cId="2450264599" sldId="257"/>
            <ac:spMk id="20" creationId="{4C9F2F42-CE3A-39FC-7E69-98E1E8B89E25}"/>
          </ac:spMkLst>
        </pc:spChg>
        <pc:spChg chg="add mod">
          <ac:chgData name="Michelle Picón Salinas" userId="2587e1e9-9f21-4b7b-b919-8ef356ce05c7" providerId="ADAL" clId="{24A1D2D3-FC97-47C5-95EB-1398353C0385}" dt="2025-03-02T19:04:55.410" v="40" actId="404"/>
          <ac:spMkLst>
            <pc:docMk/>
            <pc:sldMk cId="2450264599" sldId="257"/>
            <ac:spMk id="21" creationId="{DD368F5E-A6ED-0FCF-2B84-BA26FFE4FD51}"/>
          </ac:spMkLst>
        </pc:spChg>
        <pc:spChg chg="mod">
          <ac:chgData name="Michelle Picón Salinas" userId="2587e1e9-9f21-4b7b-b919-8ef356ce05c7" providerId="ADAL" clId="{24A1D2D3-FC97-47C5-95EB-1398353C0385}" dt="2025-03-02T19:04:55.410" v="40" actId="404"/>
          <ac:spMkLst>
            <pc:docMk/>
            <pc:sldMk cId="2450264599" sldId="257"/>
            <ac:spMk id="22" creationId="{05CE9A60-8296-FDDF-5462-D83A1B1BB0F3}"/>
          </ac:spMkLst>
        </pc:spChg>
        <pc:spChg chg="mod">
          <ac:chgData name="Michelle Picón Salinas" userId="2587e1e9-9f21-4b7b-b919-8ef356ce05c7" providerId="ADAL" clId="{24A1D2D3-FC97-47C5-95EB-1398353C0385}" dt="2025-03-02T19:05:21.878" v="44" actId="14100"/>
          <ac:spMkLst>
            <pc:docMk/>
            <pc:sldMk cId="2450264599" sldId="257"/>
            <ac:spMk id="24" creationId="{6371F8DA-868A-D6AE-305B-EDCC84307BD7}"/>
          </ac:spMkLst>
        </pc:spChg>
        <pc:spChg chg="add mod">
          <ac:chgData name="Michelle Picón Salinas" userId="2587e1e9-9f21-4b7b-b919-8ef356ce05c7" providerId="ADAL" clId="{24A1D2D3-FC97-47C5-95EB-1398353C0385}" dt="2025-03-02T19:04:07.343" v="26"/>
          <ac:spMkLst>
            <pc:docMk/>
            <pc:sldMk cId="2450264599" sldId="257"/>
            <ac:spMk id="26" creationId="{17BCEF4C-0CB1-6C99-105C-594FA9B47CB3}"/>
          </ac:spMkLst>
        </pc:spChg>
        <pc:spChg chg="add mod">
          <ac:chgData name="Michelle Picón Salinas" userId="2587e1e9-9f21-4b7b-b919-8ef356ce05c7" providerId="ADAL" clId="{24A1D2D3-FC97-47C5-95EB-1398353C0385}" dt="2025-03-02T19:04:55.410" v="40" actId="404"/>
          <ac:spMkLst>
            <pc:docMk/>
            <pc:sldMk cId="2450264599" sldId="257"/>
            <ac:spMk id="27" creationId="{8837737F-D3B1-F27B-754C-5F7C5FF701F1}"/>
          </ac:spMkLst>
        </pc:spChg>
        <pc:spChg chg="add mod">
          <ac:chgData name="Michelle Picón Salinas" userId="2587e1e9-9f21-4b7b-b919-8ef356ce05c7" providerId="ADAL" clId="{24A1D2D3-FC97-47C5-95EB-1398353C0385}" dt="2025-03-02T19:05:04.403" v="41" actId="14100"/>
          <ac:spMkLst>
            <pc:docMk/>
            <pc:sldMk cId="2450264599" sldId="257"/>
            <ac:spMk id="29" creationId="{4AB81AF5-80C8-696C-5CAF-4B0257B1BC4A}"/>
          </ac:spMkLst>
        </pc:spChg>
        <pc:spChg chg="add mod">
          <ac:chgData name="Michelle Picón Salinas" userId="2587e1e9-9f21-4b7b-b919-8ef356ce05c7" providerId="ADAL" clId="{24A1D2D3-FC97-47C5-95EB-1398353C0385}" dt="2025-03-02T19:04:07.343" v="26"/>
          <ac:spMkLst>
            <pc:docMk/>
            <pc:sldMk cId="2450264599" sldId="257"/>
            <ac:spMk id="30" creationId="{AF2E3B10-3936-3115-1E5E-78E5E5BCDE14}"/>
          </ac:spMkLst>
        </pc:spChg>
        <pc:spChg chg="add del mod">
          <ac:chgData name="Michelle Picón Salinas" userId="2587e1e9-9f21-4b7b-b919-8ef356ce05c7" providerId="ADAL" clId="{24A1D2D3-FC97-47C5-95EB-1398353C0385}" dt="2025-03-02T19:04:29.402" v="33" actId="478"/>
          <ac:spMkLst>
            <pc:docMk/>
            <pc:sldMk cId="2450264599" sldId="257"/>
            <ac:spMk id="33" creationId="{577B9AED-1C79-7C11-89C8-0E3E34DE35BA}"/>
          </ac:spMkLst>
        </pc:spChg>
        <pc:grpChg chg="mod">
          <ac:chgData name="Michelle Picón Salinas" userId="2587e1e9-9f21-4b7b-b919-8ef356ce05c7" providerId="ADAL" clId="{24A1D2D3-FC97-47C5-95EB-1398353C0385}" dt="2025-03-02T19:04:32.704" v="34" actId="1076"/>
          <ac:grpSpMkLst>
            <pc:docMk/>
            <pc:sldMk cId="2450264599" sldId="257"/>
            <ac:grpSpMk id="4" creationId="{47217C78-CD2A-8BEC-0B95-2A017E162D99}"/>
          </ac:grpSpMkLst>
        </pc:grpChg>
        <pc:grpChg chg="mod">
          <ac:chgData name="Michelle Picón Salinas" userId="2587e1e9-9f21-4b7b-b919-8ef356ce05c7" providerId="ADAL" clId="{24A1D2D3-FC97-47C5-95EB-1398353C0385}" dt="2025-03-02T19:04:35.208" v="35" actId="1076"/>
          <ac:grpSpMkLst>
            <pc:docMk/>
            <pc:sldMk cId="2450264599" sldId="257"/>
            <ac:grpSpMk id="6" creationId="{8E6C21B5-5E58-B315-8B9D-F1243E84E375}"/>
          </ac:grpSpMkLst>
        </pc:grpChg>
        <pc:grpChg chg="mod">
          <ac:chgData name="Michelle Picón Salinas" userId="2587e1e9-9f21-4b7b-b919-8ef356ce05c7" providerId="ADAL" clId="{24A1D2D3-FC97-47C5-95EB-1398353C0385}" dt="2025-03-02T19:04:38.169" v="36" actId="1076"/>
          <ac:grpSpMkLst>
            <pc:docMk/>
            <pc:sldMk cId="2450264599" sldId="257"/>
            <ac:grpSpMk id="8" creationId="{F3BE0B40-28D3-6D28-F140-75F7B2DE41CB}"/>
          </ac:grpSpMkLst>
        </pc:grpChg>
        <pc:grpChg chg="mod">
          <ac:chgData name="Michelle Picón Salinas" userId="2587e1e9-9f21-4b7b-b919-8ef356ce05c7" providerId="ADAL" clId="{24A1D2D3-FC97-47C5-95EB-1398353C0385}" dt="2025-03-02T19:04:42.072" v="37" actId="1076"/>
          <ac:grpSpMkLst>
            <pc:docMk/>
            <pc:sldMk cId="2450264599" sldId="257"/>
            <ac:grpSpMk id="11" creationId="{EC8AE78E-3BC3-21BF-24B3-AD5D5928F8A9}"/>
          </ac:grpSpMkLst>
        </pc:grpChg>
        <pc:picChg chg="del">
          <ac:chgData name="Michelle Picón Salinas" userId="2587e1e9-9f21-4b7b-b919-8ef356ce05c7" providerId="ADAL" clId="{24A1D2D3-FC97-47C5-95EB-1398353C0385}" dt="2025-03-02T19:05:40.478" v="45" actId="478"/>
          <ac:picMkLst>
            <pc:docMk/>
            <pc:sldMk cId="2450264599" sldId="257"/>
            <ac:picMk id="9" creationId="{51510769-5149-DD3D-FCE2-9B683CCDC6C7}"/>
          </ac:picMkLst>
        </pc:picChg>
        <pc:picChg chg="add mod">
          <ac:chgData name="Michelle Picón Salinas" userId="2587e1e9-9f21-4b7b-b919-8ef356ce05c7" providerId="ADAL" clId="{24A1D2D3-FC97-47C5-95EB-1398353C0385}" dt="2025-03-02T19:05:52.569" v="85" actId="29295"/>
          <ac:picMkLst>
            <pc:docMk/>
            <pc:sldMk cId="2450264599" sldId="257"/>
            <ac:picMk id="35" creationId="{8FFBFAC3-89FF-AF43-3A2E-D77196B70856}"/>
          </ac:picMkLst>
        </pc:picChg>
        <pc:cxnChg chg="mod">
          <ac:chgData name="Michelle Picón Salinas" userId="2587e1e9-9f21-4b7b-b919-8ef356ce05c7" providerId="ADAL" clId="{24A1D2D3-FC97-47C5-95EB-1398353C0385}" dt="2025-03-02T19:06:16.189" v="97" actId="1036"/>
          <ac:cxnSpMkLst>
            <pc:docMk/>
            <pc:sldMk cId="2450264599" sldId="257"/>
            <ac:cxnSpMk id="7" creationId="{78846BAC-B170-DA5C-3CD5-3506BC82AF5C}"/>
          </ac:cxnSpMkLst>
        </pc:cxnChg>
      </pc:sldChg>
      <pc:sldChg chg="addSp modSp mod">
        <pc:chgData name="Michelle Picón Salinas" userId="2587e1e9-9f21-4b7b-b919-8ef356ce05c7" providerId="ADAL" clId="{24A1D2D3-FC97-47C5-95EB-1398353C0385}" dt="2025-03-02T19:09:27.976" v="147" actId="1076"/>
        <pc:sldMkLst>
          <pc:docMk/>
          <pc:sldMk cId="2913214171" sldId="259"/>
        </pc:sldMkLst>
        <pc:spChg chg="mod">
          <ac:chgData name="Michelle Picón Salinas" userId="2587e1e9-9f21-4b7b-b919-8ef356ce05c7" providerId="ADAL" clId="{24A1D2D3-FC97-47C5-95EB-1398353C0385}" dt="2025-03-02T19:08:55.478" v="136" actId="122"/>
          <ac:spMkLst>
            <pc:docMk/>
            <pc:sldMk cId="2913214171" sldId="259"/>
            <ac:spMk id="2" creationId="{B2262FBA-9ED5-F96B-7120-CB4BDDE5F79C}"/>
          </ac:spMkLst>
        </pc:spChg>
        <pc:spChg chg="add mod">
          <ac:chgData name="Michelle Picón Salinas" userId="2587e1e9-9f21-4b7b-b919-8ef356ce05c7" providerId="ADAL" clId="{24A1D2D3-FC97-47C5-95EB-1398353C0385}" dt="2025-03-02T19:09:21.866" v="145" actId="404"/>
          <ac:spMkLst>
            <pc:docMk/>
            <pc:sldMk cId="2913214171" sldId="259"/>
            <ac:spMk id="7" creationId="{B057D123-D3CA-9EED-7686-85F019A096BB}"/>
          </ac:spMkLst>
        </pc:spChg>
        <pc:spChg chg="add mod">
          <ac:chgData name="Michelle Picón Salinas" userId="2587e1e9-9f21-4b7b-b919-8ef356ce05c7" providerId="ADAL" clId="{24A1D2D3-FC97-47C5-95EB-1398353C0385}" dt="2025-03-02T19:09:21.866" v="145" actId="404"/>
          <ac:spMkLst>
            <pc:docMk/>
            <pc:sldMk cId="2913214171" sldId="259"/>
            <ac:spMk id="9" creationId="{01B88532-1E2D-9C93-66D6-590F6DDC3B2B}"/>
          </ac:spMkLst>
        </pc:spChg>
        <pc:spChg chg="add mod">
          <ac:chgData name="Michelle Picón Salinas" userId="2587e1e9-9f21-4b7b-b919-8ef356ce05c7" providerId="ADAL" clId="{24A1D2D3-FC97-47C5-95EB-1398353C0385}" dt="2025-03-02T19:09:21.866" v="145" actId="404"/>
          <ac:spMkLst>
            <pc:docMk/>
            <pc:sldMk cId="2913214171" sldId="259"/>
            <ac:spMk id="11" creationId="{F806B4B8-BC01-D3F3-669B-EB8E42AD6B6C}"/>
          </ac:spMkLst>
        </pc:spChg>
        <pc:spChg chg="add mod">
          <ac:chgData name="Michelle Picón Salinas" userId="2587e1e9-9f21-4b7b-b919-8ef356ce05c7" providerId="ADAL" clId="{24A1D2D3-FC97-47C5-95EB-1398353C0385}" dt="2025-03-02T19:09:21.866" v="145" actId="404"/>
          <ac:spMkLst>
            <pc:docMk/>
            <pc:sldMk cId="2913214171" sldId="259"/>
            <ac:spMk id="12" creationId="{117CD4F5-3594-0465-57EC-4CE6A2B20FF6}"/>
          </ac:spMkLst>
        </pc:spChg>
        <pc:spChg chg="add mod">
          <ac:chgData name="Michelle Picón Salinas" userId="2587e1e9-9f21-4b7b-b919-8ef356ce05c7" providerId="ADAL" clId="{24A1D2D3-FC97-47C5-95EB-1398353C0385}" dt="2025-03-02T19:09:21.866" v="145" actId="404"/>
          <ac:spMkLst>
            <pc:docMk/>
            <pc:sldMk cId="2913214171" sldId="259"/>
            <ac:spMk id="14" creationId="{81CB76B6-AAC8-3C07-CA09-FB0C60073B52}"/>
          </ac:spMkLst>
        </pc:spChg>
        <pc:spChg chg="add mod">
          <ac:chgData name="Michelle Picón Salinas" userId="2587e1e9-9f21-4b7b-b919-8ef356ce05c7" providerId="ADAL" clId="{24A1D2D3-FC97-47C5-95EB-1398353C0385}" dt="2025-03-02T19:09:21.866" v="145" actId="404"/>
          <ac:spMkLst>
            <pc:docMk/>
            <pc:sldMk cId="2913214171" sldId="259"/>
            <ac:spMk id="16" creationId="{F37B15BE-06EF-72C4-CFE2-31F1550C1D59}"/>
          </ac:spMkLst>
        </pc:spChg>
        <pc:grpChg chg="mod">
          <ac:chgData name="Michelle Picón Salinas" userId="2587e1e9-9f21-4b7b-b919-8ef356ce05c7" providerId="ADAL" clId="{24A1D2D3-FC97-47C5-95EB-1398353C0385}" dt="2025-03-02T19:09:25.264" v="146" actId="1076"/>
          <ac:grpSpMkLst>
            <pc:docMk/>
            <pc:sldMk cId="2913214171" sldId="259"/>
            <ac:grpSpMk id="3" creationId="{F1C435B6-C85E-AFE5-B330-211F814E91BE}"/>
          </ac:grpSpMkLst>
        </pc:grpChg>
        <pc:grpChg chg="add mod">
          <ac:chgData name="Michelle Picón Salinas" userId="2587e1e9-9f21-4b7b-b919-8ef356ce05c7" providerId="ADAL" clId="{24A1D2D3-FC97-47C5-95EB-1398353C0385}" dt="2025-03-02T19:09:12.302" v="140" actId="1076"/>
          <ac:grpSpMkLst>
            <pc:docMk/>
            <pc:sldMk cId="2913214171" sldId="259"/>
            <ac:grpSpMk id="5" creationId="{F4B22B51-DBA2-4C14-3AFF-473E4657CA5F}"/>
          </ac:grpSpMkLst>
        </pc:grpChg>
        <pc:grpChg chg="mod">
          <ac:chgData name="Michelle Picón Salinas" userId="2587e1e9-9f21-4b7b-b919-8ef356ce05c7" providerId="ADAL" clId="{24A1D2D3-FC97-47C5-95EB-1398353C0385}" dt="2025-03-02T19:09:27.976" v="147" actId="1076"/>
          <ac:grpSpMkLst>
            <pc:docMk/>
            <pc:sldMk cId="2913214171" sldId="259"/>
            <ac:grpSpMk id="6" creationId="{A6E4AC8B-153D-AB51-B79B-90997D595C2C}"/>
          </ac:grpSpMkLst>
        </pc:grpChg>
        <pc:picChg chg="add mod">
          <ac:chgData name="Michelle Picón Salinas" userId="2587e1e9-9f21-4b7b-b919-8ef356ce05c7" providerId="ADAL" clId="{24A1D2D3-FC97-47C5-95EB-1398353C0385}" dt="2025-03-02T19:09:02.697" v="137"/>
          <ac:picMkLst>
            <pc:docMk/>
            <pc:sldMk cId="2913214171" sldId="259"/>
            <ac:picMk id="10" creationId="{206AD005-20C5-3CF6-2D9E-877AAC4134BD}"/>
          </ac:picMkLst>
        </pc:picChg>
        <pc:picChg chg="add mod">
          <ac:chgData name="Michelle Picón Salinas" userId="2587e1e9-9f21-4b7b-b919-8ef356ce05c7" providerId="ADAL" clId="{24A1D2D3-FC97-47C5-95EB-1398353C0385}" dt="2025-03-02T19:09:02.697" v="137"/>
          <ac:picMkLst>
            <pc:docMk/>
            <pc:sldMk cId="2913214171" sldId="259"/>
            <ac:picMk id="13" creationId="{4F0BE621-73BF-98C7-9264-56F52B9ED30C}"/>
          </ac:picMkLst>
        </pc:picChg>
        <pc:picChg chg="add mod">
          <ac:chgData name="Michelle Picón Salinas" userId="2587e1e9-9f21-4b7b-b919-8ef356ce05c7" providerId="ADAL" clId="{24A1D2D3-FC97-47C5-95EB-1398353C0385}" dt="2025-03-02T19:09:02.697" v="137"/>
          <ac:picMkLst>
            <pc:docMk/>
            <pc:sldMk cId="2913214171" sldId="259"/>
            <ac:picMk id="15" creationId="{956E8824-9F7C-B2A3-63CE-D958DA9D3593}"/>
          </ac:picMkLst>
        </pc:picChg>
      </pc:sldChg>
      <pc:sldChg chg="addSp delSp modSp mod">
        <pc:chgData name="Michelle Picón Salinas" userId="2587e1e9-9f21-4b7b-b919-8ef356ce05c7" providerId="ADAL" clId="{24A1D2D3-FC97-47C5-95EB-1398353C0385}" dt="2025-03-02T19:11:17.777" v="182" actId="1076"/>
        <pc:sldMkLst>
          <pc:docMk/>
          <pc:sldMk cId="1750625563" sldId="260"/>
        </pc:sldMkLst>
        <pc:spChg chg="mod">
          <ac:chgData name="Michelle Picón Salinas" userId="2587e1e9-9f21-4b7b-b919-8ef356ce05c7" providerId="ADAL" clId="{24A1D2D3-FC97-47C5-95EB-1398353C0385}" dt="2025-03-02T19:10:38.668" v="166" actId="1076"/>
          <ac:spMkLst>
            <pc:docMk/>
            <pc:sldMk cId="1750625563" sldId="260"/>
            <ac:spMk id="2" creationId="{B51FDE9D-5198-A4F2-F8DF-D49D99ADABFB}"/>
          </ac:spMkLst>
        </pc:spChg>
        <pc:spChg chg="del">
          <ac:chgData name="Michelle Picón Salinas" userId="2587e1e9-9f21-4b7b-b919-8ef356ce05c7" providerId="ADAL" clId="{24A1D2D3-FC97-47C5-95EB-1398353C0385}" dt="2025-03-02T19:10:40.407" v="167" actId="478"/>
          <ac:spMkLst>
            <pc:docMk/>
            <pc:sldMk cId="1750625563" sldId="260"/>
            <ac:spMk id="3" creationId="{8A51C700-ABFA-9C5A-A308-8E8DA7115763}"/>
          </ac:spMkLst>
        </pc:spChg>
        <pc:spChg chg="del">
          <ac:chgData name="Michelle Picón Salinas" userId="2587e1e9-9f21-4b7b-b919-8ef356ce05c7" providerId="ADAL" clId="{24A1D2D3-FC97-47C5-95EB-1398353C0385}" dt="2025-03-02T19:10:45.584" v="169" actId="478"/>
          <ac:spMkLst>
            <pc:docMk/>
            <pc:sldMk cId="1750625563" sldId="260"/>
            <ac:spMk id="4" creationId="{9FC57888-7940-1060-BF0F-9367C789D197}"/>
          </ac:spMkLst>
        </pc:spChg>
        <pc:spChg chg="add del mod">
          <ac:chgData name="Michelle Picón Salinas" userId="2587e1e9-9f21-4b7b-b919-8ef356ce05c7" providerId="ADAL" clId="{24A1D2D3-FC97-47C5-95EB-1398353C0385}" dt="2025-03-02T19:10:42.761" v="168" actId="478"/>
          <ac:spMkLst>
            <pc:docMk/>
            <pc:sldMk cId="1750625563" sldId="260"/>
            <ac:spMk id="6" creationId="{6D6AB639-AE93-5C3E-1646-5A1AE2DD8032}"/>
          </ac:spMkLst>
        </pc:spChg>
        <pc:spChg chg="add mod">
          <ac:chgData name="Michelle Picón Salinas" userId="2587e1e9-9f21-4b7b-b919-8ef356ce05c7" providerId="ADAL" clId="{24A1D2D3-FC97-47C5-95EB-1398353C0385}" dt="2025-03-02T19:11:06.887" v="176" actId="404"/>
          <ac:spMkLst>
            <pc:docMk/>
            <pc:sldMk cId="1750625563" sldId="260"/>
            <ac:spMk id="16" creationId="{94C6B6F5-B3C0-13E1-2C88-9AEDA759246D}"/>
          </ac:spMkLst>
        </pc:spChg>
        <pc:spChg chg="add mod">
          <ac:chgData name="Michelle Picón Salinas" userId="2587e1e9-9f21-4b7b-b919-8ef356ce05c7" providerId="ADAL" clId="{24A1D2D3-FC97-47C5-95EB-1398353C0385}" dt="2025-03-02T19:11:06.887" v="176" actId="404"/>
          <ac:spMkLst>
            <pc:docMk/>
            <pc:sldMk cId="1750625563" sldId="260"/>
            <ac:spMk id="18" creationId="{E7AE6A15-556C-902B-681A-E1AED067EBAB}"/>
          </ac:spMkLst>
        </pc:spChg>
        <pc:spChg chg="add mod">
          <ac:chgData name="Michelle Picón Salinas" userId="2587e1e9-9f21-4b7b-b919-8ef356ce05c7" providerId="ADAL" clId="{24A1D2D3-FC97-47C5-95EB-1398353C0385}" dt="2025-03-02T19:11:06.887" v="176" actId="404"/>
          <ac:spMkLst>
            <pc:docMk/>
            <pc:sldMk cId="1750625563" sldId="260"/>
            <ac:spMk id="20" creationId="{9A2D5CE9-9C77-BA36-7B5E-F9AC6A07F7A8}"/>
          </ac:spMkLst>
        </pc:spChg>
        <pc:spChg chg="add mod">
          <ac:chgData name="Michelle Picón Salinas" userId="2587e1e9-9f21-4b7b-b919-8ef356ce05c7" providerId="ADAL" clId="{24A1D2D3-FC97-47C5-95EB-1398353C0385}" dt="2025-03-02T19:11:06.887" v="176" actId="404"/>
          <ac:spMkLst>
            <pc:docMk/>
            <pc:sldMk cId="1750625563" sldId="260"/>
            <ac:spMk id="21" creationId="{8B6B2CAB-DBFA-18B9-502F-A833B7E7043F}"/>
          </ac:spMkLst>
        </pc:spChg>
        <pc:spChg chg="add mod">
          <ac:chgData name="Michelle Picón Salinas" userId="2587e1e9-9f21-4b7b-b919-8ef356ce05c7" providerId="ADAL" clId="{24A1D2D3-FC97-47C5-95EB-1398353C0385}" dt="2025-03-02T19:11:06.887" v="176" actId="404"/>
          <ac:spMkLst>
            <pc:docMk/>
            <pc:sldMk cId="1750625563" sldId="260"/>
            <ac:spMk id="23" creationId="{935D5F6E-E162-C751-C242-9A5BF6DFE71F}"/>
          </ac:spMkLst>
        </pc:spChg>
        <pc:spChg chg="add mod">
          <ac:chgData name="Michelle Picón Salinas" userId="2587e1e9-9f21-4b7b-b919-8ef356ce05c7" providerId="ADAL" clId="{24A1D2D3-FC97-47C5-95EB-1398353C0385}" dt="2025-03-02T19:11:06.887" v="176" actId="404"/>
          <ac:spMkLst>
            <pc:docMk/>
            <pc:sldMk cId="1750625563" sldId="260"/>
            <ac:spMk id="25" creationId="{196EF32C-00F6-8FB3-2315-F500D33308A1}"/>
          </ac:spMkLst>
        </pc:spChg>
        <pc:spChg chg="add mod">
          <ac:chgData name="Michelle Picón Salinas" userId="2587e1e9-9f21-4b7b-b919-8ef356ce05c7" providerId="ADAL" clId="{24A1D2D3-FC97-47C5-95EB-1398353C0385}" dt="2025-03-02T19:11:06.887" v="176" actId="404"/>
          <ac:spMkLst>
            <pc:docMk/>
            <pc:sldMk cId="1750625563" sldId="260"/>
            <ac:spMk id="26" creationId="{BFD1CC63-B8E6-728F-D01E-881CC3855EF1}"/>
          </ac:spMkLst>
        </pc:spChg>
        <pc:spChg chg="add mod">
          <ac:chgData name="Michelle Picón Salinas" userId="2587e1e9-9f21-4b7b-b919-8ef356ce05c7" providerId="ADAL" clId="{24A1D2D3-FC97-47C5-95EB-1398353C0385}" dt="2025-03-02T19:11:06.887" v="176" actId="404"/>
          <ac:spMkLst>
            <pc:docMk/>
            <pc:sldMk cId="1750625563" sldId="260"/>
            <ac:spMk id="28" creationId="{8837737F-D3B1-F27B-754C-5F7C5FF701F1}"/>
          </ac:spMkLst>
        </pc:spChg>
        <pc:spChg chg="add mod">
          <ac:chgData name="Michelle Picón Salinas" userId="2587e1e9-9f21-4b7b-b919-8ef356ce05c7" providerId="ADAL" clId="{24A1D2D3-FC97-47C5-95EB-1398353C0385}" dt="2025-03-02T19:11:06.887" v="176" actId="404"/>
          <ac:spMkLst>
            <pc:docMk/>
            <pc:sldMk cId="1750625563" sldId="260"/>
            <ac:spMk id="31" creationId="{AF2E3B10-3936-3115-1E5E-78E5E5BCDE14}"/>
          </ac:spMkLst>
        </pc:spChg>
        <pc:spChg chg="add mod">
          <ac:chgData name="Michelle Picón Salinas" userId="2587e1e9-9f21-4b7b-b919-8ef356ce05c7" providerId="ADAL" clId="{24A1D2D3-FC97-47C5-95EB-1398353C0385}" dt="2025-03-02T19:11:06.887" v="176" actId="404"/>
          <ac:spMkLst>
            <pc:docMk/>
            <pc:sldMk cId="1750625563" sldId="260"/>
            <ac:spMk id="32" creationId="{73CDA0F2-1502-857A-B1F1-37220F488FF3}"/>
          </ac:spMkLst>
        </pc:spChg>
        <pc:grpChg chg="mod">
          <ac:chgData name="Michelle Picón Salinas" userId="2587e1e9-9f21-4b7b-b919-8ef356ce05c7" providerId="ADAL" clId="{24A1D2D3-FC97-47C5-95EB-1398353C0385}" dt="2025-03-02T19:11:17.777" v="182" actId="1076"/>
          <ac:grpSpMkLst>
            <pc:docMk/>
            <pc:sldMk cId="1750625563" sldId="260"/>
            <ac:grpSpMk id="8" creationId="{47217C78-CD2A-8BEC-0B95-2A017E162D99}"/>
          </ac:grpSpMkLst>
        </pc:grpChg>
        <pc:grpChg chg="mod">
          <ac:chgData name="Michelle Picón Salinas" userId="2587e1e9-9f21-4b7b-b919-8ef356ce05c7" providerId="ADAL" clId="{24A1D2D3-FC97-47C5-95EB-1398353C0385}" dt="2025-03-02T19:11:16.370" v="181" actId="1076"/>
          <ac:grpSpMkLst>
            <pc:docMk/>
            <pc:sldMk cId="1750625563" sldId="260"/>
            <ac:grpSpMk id="9" creationId="{1BF73E77-E221-219B-E617-1FDFD8EE90A0}"/>
          </ac:grpSpMkLst>
        </pc:grpChg>
        <pc:grpChg chg="mod">
          <ac:chgData name="Michelle Picón Salinas" userId="2587e1e9-9f21-4b7b-b919-8ef356ce05c7" providerId="ADAL" clId="{24A1D2D3-FC97-47C5-95EB-1398353C0385}" dt="2025-03-02T19:11:14.913" v="180" actId="1076"/>
          <ac:grpSpMkLst>
            <pc:docMk/>
            <pc:sldMk cId="1750625563" sldId="260"/>
            <ac:grpSpMk id="11" creationId="{0633753F-C85D-210B-DA18-17B557FD63BF}"/>
          </ac:grpSpMkLst>
        </pc:grpChg>
        <pc:grpChg chg="mod">
          <ac:chgData name="Michelle Picón Salinas" userId="2587e1e9-9f21-4b7b-b919-8ef356ce05c7" providerId="ADAL" clId="{24A1D2D3-FC97-47C5-95EB-1398353C0385}" dt="2025-03-02T19:11:13.497" v="179" actId="1076"/>
          <ac:grpSpMkLst>
            <pc:docMk/>
            <pc:sldMk cId="1750625563" sldId="260"/>
            <ac:grpSpMk id="12" creationId="{5466E345-9AD4-5D4A-D916-B160DAF6C18F}"/>
          </ac:grpSpMkLst>
        </pc:grpChg>
        <pc:cxnChg chg="mod">
          <ac:chgData name="Michelle Picón Salinas" userId="2587e1e9-9f21-4b7b-b919-8ef356ce05c7" providerId="ADAL" clId="{24A1D2D3-FC97-47C5-95EB-1398353C0385}" dt="2025-03-02T19:10:38.668" v="166" actId="1076"/>
          <ac:cxnSpMkLst>
            <pc:docMk/>
            <pc:sldMk cId="1750625563" sldId="260"/>
            <ac:cxnSpMk id="10" creationId="{94D47694-0B34-D22C-03D6-3EDAEC20D980}"/>
          </ac:cxnSpMkLst>
        </pc:cxnChg>
      </pc:sldChg>
      <pc:sldChg chg="addSp delSp modSp mod">
        <pc:chgData name="Michelle Picón Salinas" userId="2587e1e9-9f21-4b7b-b919-8ef356ce05c7" providerId="ADAL" clId="{24A1D2D3-FC97-47C5-95EB-1398353C0385}" dt="2025-03-02T19:14:37.751" v="231" actId="1076"/>
        <pc:sldMkLst>
          <pc:docMk/>
          <pc:sldMk cId="202465517" sldId="262"/>
        </pc:sldMkLst>
        <pc:spChg chg="mod">
          <ac:chgData name="Michelle Picón Salinas" userId="2587e1e9-9f21-4b7b-b919-8ef356ce05c7" providerId="ADAL" clId="{24A1D2D3-FC97-47C5-95EB-1398353C0385}" dt="2025-03-02T19:14:13.542" v="220"/>
          <ac:spMkLst>
            <pc:docMk/>
            <pc:sldMk cId="202465517" sldId="262"/>
            <ac:spMk id="2" creationId="{04CF6321-E6CB-2F0E-127C-BE6F55428BA9}"/>
          </ac:spMkLst>
        </pc:spChg>
        <pc:spChg chg="add mod">
          <ac:chgData name="Michelle Picón Salinas" userId="2587e1e9-9f21-4b7b-b919-8ef356ce05c7" providerId="ADAL" clId="{24A1D2D3-FC97-47C5-95EB-1398353C0385}" dt="2025-03-02T19:14:32.194" v="228" actId="404"/>
          <ac:spMkLst>
            <pc:docMk/>
            <pc:sldMk cId="202465517" sldId="262"/>
            <ac:spMk id="11" creationId="{F806B4B8-BC01-D3F3-669B-EB8E42AD6B6C}"/>
          </ac:spMkLst>
        </pc:spChg>
        <pc:spChg chg="add mod">
          <ac:chgData name="Michelle Picón Salinas" userId="2587e1e9-9f21-4b7b-b919-8ef356ce05c7" providerId="ADAL" clId="{24A1D2D3-FC97-47C5-95EB-1398353C0385}" dt="2025-03-02T19:14:32.194" v="228" actId="404"/>
          <ac:spMkLst>
            <pc:docMk/>
            <pc:sldMk cId="202465517" sldId="262"/>
            <ac:spMk id="12" creationId="{117CD4F5-3594-0465-57EC-4CE6A2B20FF6}"/>
          </ac:spMkLst>
        </pc:spChg>
        <pc:spChg chg="add mod">
          <ac:chgData name="Michelle Picón Salinas" userId="2587e1e9-9f21-4b7b-b919-8ef356ce05c7" providerId="ADAL" clId="{24A1D2D3-FC97-47C5-95EB-1398353C0385}" dt="2025-03-02T19:14:32.194" v="228" actId="404"/>
          <ac:spMkLst>
            <pc:docMk/>
            <pc:sldMk cId="202465517" sldId="262"/>
            <ac:spMk id="15" creationId="{81CB76B6-AAC8-3C07-CA09-FB0C60073B52}"/>
          </ac:spMkLst>
        </pc:spChg>
        <pc:spChg chg="add mod">
          <ac:chgData name="Michelle Picón Salinas" userId="2587e1e9-9f21-4b7b-b919-8ef356ce05c7" providerId="ADAL" clId="{24A1D2D3-FC97-47C5-95EB-1398353C0385}" dt="2025-03-02T19:14:32.194" v="228" actId="404"/>
          <ac:spMkLst>
            <pc:docMk/>
            <pc:sldMk cId="202465517" sldId="262"/>
            <ac:spMk id="16" creationId="{F37B15BE-06EF-72C4-CFE2-31F1550C1D59}"/>
          </ac:spMkLst>
        </pc:spChg>
        <pc:grpChg chg="mod">
          <ac:chgData name="Michelle Picón Salinas" userId="2587e1e9-9f21-4b7b-b919-8ef356ce05c7" providerId="ADAL" clId="{24A1D2D3-FC97-47C5-95EB-1398353C0385}" dt="2025-03-02T19:14:36.359" v="230" actId="1076"/>
          <ac:grpSpMkLst>
            <pc:docMk/>
            <pc:sldMk cId="202465517" sldId="262"/>
            <ac:grpSpMk id="3" creationId="{B6A8DF23-AECB-04FA-3F5D-8DAB37EE174C}"/>
          </ac:grpSpMkLst>
        </pc:grpChg>
        <pc:grpChg chg="mod">
          <ac:chgData name="Michelle Picón Salinas" userId="2587e1e9-9f21-4b7b-b919-8ef356ce05c7" providerId="ADAL" clId="{24A1D2D3-FC97-47C5-95EB-1398353C0385}" dt="2025-03-02T19:14:37.751" v="231" actId="1076"/>
          <ac:grpSpMkLst>
            <pc:docMk/>
            <pc:sldMk cId="202465517" sldId="262"/>
            <ac:grpSpMk id="4" creationId="{74E699BA-B0AE-0F25-0A75-7FB985955A14}"/>
          </ac:grpSpMkLst>
        </pc:grpChg>
        <pc:grpChg chg="mod">
          <ac:chgData name="Michelle Picón Salinas" userId="2587e1e9-9f21-4b7b-b919-8ef356ce05c7" providerId="ADAL" clId="{24A1D2D3-FC97-47C5-95EB-1398353C0385}" dt="2025-03-02T19:14:35.014" v="229" actId="1076"/>
          <ac:grpSpMkLst>
            <pc:docMk/>
            <pc:sldMk cId="202465517" sldId="262"/>
            <ac:grpSpMk id="5" creationId="{5FA0302D-5F7A-8412-A5F0-373EBFBA316A}"/>
          </ac:grpSpMkLst>
        </pc:grpChg>
        <pc:grpChg chg="add mod">
          <ac:chgData name="Michelle Picón Salinas" userId="2587e1e9-9f21-4b7b-b919-8ef356ce05c7" providerId="ADAL" clId="{24A1D2D3-FC97-47C5-95EB-1398353C0385}" dt="2025-03-02T19:14:25.961" v="223" actId="14100"/>
          <ac:grpSpMkLst>
            <pc:docMk/>
            <pc:sldMk cId="202465517" sldId="262"/>
            <ac:grpSpMk id="9" creationId="{F4B22B51-DBA2-4C14-3AFF-473E4657CA5F}"/>
          </ac:grpSpMkLst>
        </pc:grpChg>
        <pc:picChg chg="add mod">
          <ac:chgData name="Michelle Picón Salinas" userId="2587e1e9-9f21-4b7b-b919-8ef356ce05c7" providerId="ADAL" clId="{24A1D2D3-FC97-47C5-95EB-1398353C0385}" dt="2025-03-02T19:14:35.014" v="229" actId="1076"/>
          <ac:picMkLst>
            <pc:docMk/>
            <pc:sldMk cId="202465517" sldId="262"/>
            <ac:picMk id="6" creationId="{970CF1E1-1E62-3586-A468-F5DFA9600A99}"/>
          </ac:picMkLst>
        </pc:picChg>
        <pc:picChg chg="add mod">
          <ac:chgData name="Michelle Picón Salinas" userId="2587e1e9-9f21-4b7b-b919-8ef356ce05c7" providerId="ADAL" clId="{24A1D2D3-FC97-47C5-95EB-1398353C0385}" dt="2025-03-02T19:14:35.014" v="229" actId="1076"/>
          <ac:picMkLst>
            <pc:docMk/>
            <pc:sldMk cId="202465517" sldId="262"/>
            <ac:picMk id="7" creationId="{92ED4C02-C645-1DF7-36E8-0F6B634BC204}"/>
          </ac:picMkLst>
        </pc:picChg>
        <pc:picChg chg="add mod">
          <ac:chgData name="Michelle Picón Salinas" userId="2587e1e9-9f21-4b7b-b919-8ef356ce05c7" providerId="ADAL" clId="{24A1D2D3-FC97-47C5-95EB-1398353C0385}" dt="2025-03-02T19:14:35.014" v="229" actId="1076"/>
          <ac:picMkLst>
            <pc:docMk/>
            <pc:sldMk cId="202465517" sldId="262"/>
            <ac:picMk id="8" creationId="{EC496AB8-78A6-642B-45A7-150A93FEB206}"/>
          </ac:picMkLst>
        </pc:picChg>
        <pc:picChg chg="add mod">
          <ac:chgData name="Michelle Picón Salinas" userId="2587e1e9-9f21-4b7b-b919-8ef356ce05c7" providerId="ADAL" clId="{24A1D2D3-FC97-47C5-95EB-1398353C0385}" dt="2025-03-02T19:14:25.961" v="223" actId="14100"/>
          <ac:picMkLst>
            <pc:docMk/>
            <pc:sldMk cId="202465517" sldId="262"/>
            <ac:picMk id="10" creationId="{988B3E57-1B80-2005-C745-ACBD758559EF}"/>
          </ac:picMkLst>
        </pc:picChg>
        <pc:picChg chg="add mod">
          <ac:chgData name="Michelle Picón Salinas" userId="2587e1e9-9f21-4b7b-b919-8ef356ce05c7" providerId="ADAL" clId="{24A1D2D3-FC97-47C5-95EB-1398353C0385}" dt="2025-03-02T19:14:25.961" v="223" actId="14100"/>
          <ac:picMkLst>
            <pc:docMk/>
            <pc:sldMk cId="202465517" sldId="262"/>
            <ac:picMk id="14" creationId="{FA21C4DA-233B-2D4F-3FA9-CA853DD1331A}"/>
          </ac:picMkLst>
        </pc:picChg>
        <pc:picChg chg="del">
          <ac:chgData name="Michelle Picón Salinas" userId="2587e1e9-9f21-4b7b-b919-8ef356ce05c7" providerId="ADAL" clId="{24A1D2D3-FC97-47C5-95EB-1398353C0385}" dt="2025-03-02T19:14:22.859" v="221" actId="478"/>
          <ac:picMkLst>
            <pc:docMk/>
            <pc:sldMk cId="202465517" sldId="262"/>
            <ac:picMk id="3074" creationId="{3E7A791C-1355-1F7F-ABB9-337A15A9F80A}"/>
          </ac:picMkLst>
        </pc:picChg>
      </pc:sldChg>
      <pc:sldChg chg="addSp modSp mod">
        <pc:chgData name="Michelle Picón Salinas" userId="2587e1e9-9f21-4b7b-b919-8ef356ce05c7" providerId="ADAL" clId="{24A1D2D3-FC97-47C5-95EB-1398353C0385}" dt="2025-03-02T19:19:52.946" v="286" actId="14100"/>
        <pc:sldMkLst>
          <pc:docMk/>
          <pc:sldMk cId="2045035844" sldId="264"/>
        </pc:sldMkLst>
        <pc:spChg chg="mod">
          <ac:chgData name="Michelle Picón Salinas" userId="2587e1e9-9f21-4b7b-b919-8ef356ce05c7" providerId="ADAL" clId="{24A1D2D3-FC97-47C5-95EB-1398353C0385}" dt="2025-03-02T19:18:39.944" v="267" actId="20577"/>
          <ac:spMkLst>
            <pc:docMk/>
            <pc:sldMk cId="2045035844" sldId="264"/>
            <ac:spMk id="2" creationId="{18213E1B-56A5-35E9-154A-F2B5813BDB02}"/>
          </ac:spMkLst>
        </pc:spChg>
        <pc:spChg chg="add mod">
          <ac:chgData name="Michelle Picón Salinas" userId="2587e1e9-9f21-4b7b-b919-8ef356ce05c7" providerId="ADAL" clId="{24A1D2D3-FC97-47C5-95EB-1398353C0385}" dt="2025-03-02T19:19:04.627" v="272" actId="404"/>
          <ac:spMkLst>
            <pc:docMk/>
            <pc:sldMk cId="2045035844" sldId="264"/>
            <ac:spMk id="12" creationId="{4ED11C1A-C3E7-FAF7-5A32-7FBA2799C976}"/>
          </ac:spMkLst>
        </pc:spChg>
        <pc:spChg chg="add mod">
          <ac:chgData name="Michelle Picón Salinas" userId="2587e1e9-9f21-4b7b-b919-8ef356ce05c7" providerId="ADAL" clId="{24A1D2D3-FC97-47C5-95EB-1398353C0385}" dt="2025-03-02T19:19:52.946" v="286" actId="14100"/>
          <ac:spMkLst>
            <pc:docMk/>
            <pc:sldMk cId="2045035844" sldId="264"/>
            <ac:spMk id="13" creationId="{EDD50CDF-ED74-3B7E-CC01-E0BF68052ADE}"/>
          </ac:spMkLst>
        </pc:spChg>
        <pc:spChg chg="add mod">
          <ac:chgData name="Michelle Picón Salinas" userId="2587e1e9-9f21-4b7b-b919-8ef356ce05c7" providerId="ADAL" clId="{24A1D2D3-FC97-47C5-95EB-1398353C0385}" dt="2025-03-02T19:19:44.816" v="283" actId="14100"/>
          <ac:spMkLst>
            <pc:docMk/>
            <pc:sldMk cId="2045035844" sldId="264"/>
            <ac:spMk id="16" creationId="{320F67CC-F76A-7EE5-F0CC-EF80DC2DFEE1}"/>
          </ac:spMkLst>
        </pc:spChg>
        <pc:spChg chg="add mod">
          <ac:chgData name="Michelle Picón Salinas" userId="2587e1e9-9f21-4b7b-b919-8ef356ce05c7" providerId="ADAL" clId="{24A1D2D3-FC97-47C5-95EB-1398353C0385}" dt="2025-03-02T19:19:04.627" v="272" actId="404"/>
          <ac:spMkLst>
            <pc:docMk/>
            <pc:sldMk cId="2045035844" sldId="264"/>
            <ac:spMk id="17" creationId="{89CB421E-81E5-69B6-B3D8-337B145B9221}"/>
          </ac:spMkLst>
        </pc:spChg>
        <pc:spChg chg="add mod">
          <ac:chgData name="Michelle Picón Salinas" userId="2587e1e9-9f21-4b7b-b919-8ef356ce05c7" providerId="ADAL" clId="{24A1D2D3-FC97-47C5-95EB-1398353C0385}" dt="2025-03-02T19:19:04.627" v="272" actId="404"/>
          <ac:spMkLst>
            <pc:docMk/>
            <pc:sldMk cId="2045035844" sldId="264"/>
            <ac:spMk id="20" creationId="{276C971C-97FA-FD68-DCCF-DABEC137E3B0}"/>
          </ac:spMkLst>
        </pc:spChg>
        <pc:spChg chg="add mod">
          <ac:chgData name="Michelle Picón Salinas" userId="2587e1e9-9f21-4b7b-b919-8ef356ce05c7" providerId="ADAL" clId="{24A1D2D3-FC97-47C5-95EB-1398353C0385}" dt="2025-03-02T19:19:50.123" v="285" actId="14100"/>
          <ac:spMkLst>
            <pc:docMk/>
            <pc:sldMk cId="2045035844" sldId="264"/>
            <ac:spMk id="21" creationId="{816A42E3-EA15-D53E-57BA-CDE8FB4E664F}"/>
          </ac:spMkLst>
        </pc:spChg>
        <pc:spChg chg="add mod">
          <ac:chgData name="Michelle Picón Salinas" userId="2587e1e9-9f21-4b7b-b919-8ef356ce05c7" providerId="ADAL" clId="{24A1D2D3-FC97-47C5-95EB-1398353C0385}" dt="2025-03-02T19:19:42.064" v="282" actId="14100"/>
          <ac:spMkLst>
            <pc:docMk/>
            <pc:sldMk cId="2045035844" sldId="264"/>
            <ac:spMk id="24" creationId="{A53F9E55-A905-007F-15F6-49EFF052277C}"/>
          </ac:spMkLst>
        </pc:spChg>
        <pc:spChg chg="add mod">
          <ac:chgData name="Michelle Picón Salinas" userId="2587e1e9-9f21-4b7b-b919-8ef356ce05c7" providerId="ADAL" clId="{24A1D2D3-FC97-47C5-95EB-1398353C0385}" dt="2025-03-02T19:19:04.627" v="272" actId="404"/>
          <ac:spMkLst>
            <pc:docMk/>
            <pc:sldMk cId="2045035844" sldId="264"/>
            <ac:spMk id="25" creationId="{F13C47E6-12D3-EA3B-8DB0-59338DF4CA82}"/>
          </ac:spMkLst>
        </pc:spChg>
        <pc:spChg chg="add mod">
          <ac:chgData name="Michelle Picón Salinas" userId="2587e1e9-9f21-4b7b-b919-8ef356ce05c7" providerId="ADAL" clId="{24A1D2D3-FC97-47C5-95EB-1398353C0385}" dt="2025-03-02T19:19:04.627" v="272" actId="404"/>
          <ac:spMkLst>
            <pc:docMk/>
            <pc:sldMk cId="2045035844" sldId="264"/>
            <ac:spMk id="28" creationId="{442A42B6-0789-2C1B-5622-3914935DD4E8}"/>
          </ac:spMkLst>
        </pc:spChg>
        <pc:spChg chg="mod">
          <ac:chgData name="Michelle Picón Salinas" userId="2587e1e9-9f21-4b7b-b919-8ef356ce05c7" providerId="ADAL" clId="{24A1D2D3-FC97-47C5-95EB-1398353C0385}" dt="2025-03-02T19:19:47.465" v="284" actId="14100"/>
          <ac:spMkLst>
            <pc:docMk/>
            <pc:sldMk cId="2045035844" sldId="264"/>
            <ac:spMk id="29" creationId="{D785B4B6-4A71-AC2E-3BC5-3A5D3A76330A}"/>
          </ac:spMkLst>
        </pc:spChg>
        <pc:spChg chg="add mod">
          <ac:chgData name="Michelle Picón Salinas" userId="2587e1e9-9f21-4b7b-b919-8ef356ce05c7" providerId="ADAL" clId="{24A1D2D3-FC97-47C5-95EB-1398353C0385}" dt="2025-03-02T19:19:39.353" v="281" actId="14100"/>
          <ac:spMkLst>
            <pc:docMk/>
            <pc:sldMk cId="2045035844" sldId="264"/>
            <ac:spMk id="32" creationId="{5A14C479-C047-57F7-BA8F-07260E3A3D05}"/>
          </ac:spMkLst>
        </pc:spChg>
        <pc:grpChg chg="mod">
          <ac:chgData name="Michelle Picón Salinas" userId="2587e1e9-9f21-4b7b-b919-8ef356ce05c7" providerId="ADAL" clId="{24A1D2D3-FC97-47C5-95EB-1398353C0385}" dt="2025-03-02T19:19:35.225" v="280" actId="1076"/>
          <ac:grpSpMkLst>
            <pc:docMk/>
            <pc:sldMk cId="2045035844" sldId="264"/>
            <ac:grpSpMk id="3" creationId="{6282B4E9-7A01-6DBA-11EC-D3D279B286D6}"/>
          </ac:grpSpMkLst>
        </pc:grpChg>
        <pc:grpChg chg="mod">
          <ac:chgData name="Michelle Picón Salinas" userId="2587e1e9-9f21-4b7b-b919-8ef356ce05c7" providerId="ADAL" clId="{24A1D2D3-FC97-47C5-95EB-1398353C0385}" dt="2025-03-02T19:19:35.225" v="280" actId="1076"/>
          <ac:grpSpMkLst>
            <pc:docMk/>
            <pc:sldMk cId="2045035844" sldId="264"/>
            <ac:grpSpMk id="5" creationId="{4532DB60-F20C-B576-7616-FD0AB7EF8449}"/>
          </ac:grpSpMkLst>
        </pc:grpChg>
        <pc:grpChg chg="mod">
          <ac:chgData name="Michelle Picón Salinas" userId="2587e1e9-9f21-4b7b-b919-8ef356ce05c7" providerId="ADAL" clId="{24A1D2D3-FC97-47C5-95EB-1398353C0385}" dt="2025-03-02T19:19:35.225" v="280" actId="1076"/>
          <ac:grpSpMkLst>
            <pc:docMk/>
            <pc:sldMk cId="2045035844" sldId="264"/>
            <ac:grpSpMk id="6" creationId="{93D84B0C-DF20-5E56-2747-72EABA1BB11E}"/>
          </ac:grpSpMkLst>
        </pc:grpChg>
        <pc:grpChg chg="mod">
          <ac:chgData name="Michelle Picón Salinas" userId="2587e1e9-9f21-4b7b-b919-8ef356ce05c7" providerId="ADAL" clId="{24A1D2D3-FC97-47C5-95EB-1398353C0385}" dt="2025-03-02T19:19:35.225" v="280" actId="1076"/>
          <ac:grpSpMkLst>
            <pc:docMk/>
            <pc:sldMk cId="2045035844" sldId="264"/>
            <ac:grpSpMk id="7" creationId="{2EAB7A8C-A145-F8A6-A603-9A27CFB1D3EA}"/>
          </ac:grpSpMkLst>
        </pc:grpChg>
        <pc:grpChg chg="mod">
          <ac:chgData name="Michelle Picón Salinas" userId="2587e1e9-9f21-4b7b-b919-8ef356ce05c7" providerId="ADAL" clId="{24A1D2D3-FC97-47C5-95EB-1398353C0385}" dt="2025-03-02T19:19:35.225" v="280" actId="1076"/>
          <ac:grpSpMkLst>
            <pc:docMk/>
            <pc:sldMk cId="2045035844" sldId="264"/>
            <ac:grpSpMk id="8" creationId="{46BF83BE-BD41-1331-17D2-81CA5656D17F}"/>
          </ac:grpSpMkLst>
        </pc:grpChg>
        <pc:grpChg chg="mod">
          <ac:chgData name="Michelle Picón Salinas" userId="2587e1e9-9f21-4b7b-b919-8ef356ce05c7" providerId="ADAL" clId="{24A1D2D3-FC97-47C5-95EB-1398353C0385}" dt="2025-03-02T19:19:35.225" v="280" actId="1076"/>
          <ac:grpSpMkLst>
            <pc:docMk/>
            <pc:sldMk cId="2045035844" sldId="264"/>
            <ac:grpSpMk id="9" creationId="{9BDE0D6B-E9F2-9D16-6DA6-748E2803A751}"/>
          </ac:grpSpMkLst>
        </pc:grpChg>
      </pc:sldChg>
      <pc:sldChg chg="modSp del mod">
        <pc:chgData name="Michelle Picón Salinas" userId="2587e1e9-9f21-4b7b-b919-8ef356ce05c7" providerId="ADAL" clId="{24A1D2D3-FC97-47C5-95EB-1398353C0385}" dt="2025-03-02T19:20:18.087" v="290" actId="47"/>
        <pc:sldMkLst>
          <pc:docMk/>
          <pc:sldMk cId="2918897009" sldId="265"/>
        </pc:sldMkLst>
        <pc:spChg chg="mod">
          <ac:chgData name="Michelle Picón Salinas" userId="2587e1e9-9f21-4b7b-b919-8ef356ce05c7" providerId="ADAL" clId="{24A1D2D3-FC97-47C5-95EB-1398353C0385}" dt="2025-03-02T19:20:04.436" v="289"/>
          <ac:spMkLst>
            <pc:docMk/>
            <pc:sldMk cId="2918897009" sldId="265"/>
            <ac:spMk id="2" creationId="{B0A05056-E54D-7BE7-7FC9-02A553EC4FDD}"/>
          </ac:spMkLst>
        </pc:spChg>
      </pc:sldChg>
      <pc:sldChg chg="addSp delSp modSp mod">
        <pc:chgData name="Michelle Picón Salinas" userId="2587e1e9-9f21-4b7b-b919-8ef356ce05c7" providerId="ADAL" clId="{24A1D2D3-FC97-47C5-95EB-1398353C0385}" dt="2025-03-02T19:23:31.541" v="330"/>
        <pc:sldMkLst>
          <pc:docMk/>
          <pc:sldMk cId="2117930686" sldId="266"/>
        </pc:sldMkLst>
        <pc:spChg chg="mod">
          <ac:chgData name="Michelle Picón Salinas" userId="2587e1e9-9f21-4b7b-b919-8ef356ce05c7" providerId="ADAL" clId="{24A1D2D3-FC97-47C5-95EB-1398353C0385}" dt="2025-03-02T19:23:31.541" v="330"/>
          <ac:spMkLst>
            <pc:docMk/>
            <pc:sldMk cId="2117930686" sldId="266"/>
            <ac:spMk id="2" creationId="{025142D0-C44A-CCA4-DE83-6823829D94F7}"/>
          </ac:spMkLst>
        </pc:spChg>
        <pc:spChg chg="del">
          <ac:chgData name="Michelle Picón Salinas" userId="2587e1e9-9f21-4b7b-b919-8ef356ce05c7" providerId="ADAL" clId="{24A1D2D3-FC97-47C5-95EB-1398353C0385}" dt="2025-03-02T19:20:34.530" v="300" actId="478"/>
          <ac:spMkLst>
            <pc:docMk/>
            <pc:sldMk cId="2117930686" sldId="266"/>
            <ac:spMk id="3" creationId="{DF898878-3AF1-F1EB-A850-3F64DBB73901}"/>
          </ac:spMkLst>
        </pc:spChg>
        <pc:spChg chg="del">
          <ac:chgData name="Michelle Picón Salinas" userId="2587e1e9-9f21-4b7b-b919-8ef356ce05c7" providerId="ADAL" clId="{24A1D2D3-FC97-47C5-95EB-1398353C0385}" dt="2025-03-02T19:20:34.530" v="300" actId="478"/>
          <ac:spMkLst>
            <pc:docMk/>
            <pc:sldMk cId="2117930686" sldId="266"/>
            <ac:spMk id="4" creationId="{55282303-EE67-5BEC-F851-BC54A259A4E2}"/>
          </ac:spMkLst>
        </pc:spChg>
        <pc:spChg chg="del">
          <ac:chgData name="Michelle Picón Salinas" userId="2587e1e9-9f21-4b7b-b919-8ef356ce05c7" providerId="ADAL" clId="{24A1D2D3-FC97-47C5-95EB-1398353C0385}" dt="2025-03-02T19:20:34.530" v="300" actId="478"/>
          <ac:spMkLst>
            <pc:docMk/>
            <pc:sldMk cId="2117930686" sldId="266"/>
            <ac:spMk id="5" creationId="{BAFD9988-DECD-71D5-53F9-61D9AD583948}"/>
          </ac:spMkLst>
        </pc:spChg>
        <pc:spChg chg="add del mod">
          <ac:chgData name="Michelle Picón Salinas" userId="2587e1e9-9f21-4b7b-b919-8ef356ce05c7" providerId="ADAL" clId="{24A1D2D3-FC97-47C5-95EB-1398353C0385}" dt="2025-03-02T19:20:38.116" v="301" actId="478"/>
          <ac:spMkLst>
            <pc:docMk/>
            <pc:sldMk cId="2117930686" sldId="266"/>
            <ac:spMk id="9" creationId="{21584AB2-02E6-6B9F-9F8F-A165671FB10C}"/>
          </ac:spMkLst>
        </pc:spChg>
        <pc:spChg chg="add mod">
          <ac:chgData name="Michelle Picón Salinas" userId="2587e1e9-9f21-4b7b-b919-8ef356ce05c7" providerId="ADAL" clId="{24A1D2D3-FC97-47C5-95EB-1398353C0385}" dt="2025-03-02T19:21:15.192" v="315" actId="404"/>
          <ac:spMkLst>
            <pc:docMk/>
            <pc:sldMk cId="2117930686" sldId="266"/>
            <ac:spMk id="12" creationId="{A2C68239-D29B-BE0E-B130-61B52EA3661A}"/>
          </ac:spMkLst>
        </pc:spChg>
        <pc:spChg chg="add mod">
          <ac:chgData name="Michelle Picón Salinas" userId="2587e1e9-9f21-4b7b-b919-8ef356ce05c7" providerId="ADAL" clId="{24A1D2D3-FC97-47C5-95EB-1398353C0385}" dt="2025-03-02T19:21:15.192" v="315" actId="404"/>
          <ac:spMkLst>
            <pc:docMk/>
            <pc:sldMk cId="2117930686" sldId="266"/>
            <ac:spMk id="14" creationId="{55AE9653-2A46-7BC5-1669-B066DB243A63}"/>
          </ac:spMkLst>
        </pc:spChg>
        <pc:spChg chg="add mod">
          <ac:chgData name="Michelle Picón Salinas" userId="2587e1e9-9f21-4b7b-b919-8ef356ce05c7" providerId="ADAL" clId="{24A1D2D3-FC97-47C5-95EB-1398353C0385}" dt="2025-03-02T19:22:03.146" v="322" actId="14100"/>
          <ac:spMkLst>
            <pc:docMk/>
            <pc:sldMk cId="2117930686" sldId="266"/>
            <ac:spMk id="15" creationId="{303923A1-79F9-8D4E-AD73-544E915F8430}"/>
          </ac:spMkLst>
        </pc:spChg>
        <pc:spChg chg="add mod">
          <ac:chgData name="Michelle Picón Salinas" userId="2587e1e9-9f21-4b7b-b919-8ef356ce05c7" providerId="ADAL" clId="{24A1D2D3-FC97-47C5-95EB-1398353C0385}" dt="2025-03-02T19:21:34.528" v="319" actId="207"/>
          <ac:spMkLst>
            <pc:docMk/>
            <pc:sldMk cId="2117930686" sldId="266"/>
            <ac:spMk id="17" creationId="{F6E481DB-5F51-91BF-2615-4BB11D30B865}"/>
          </ac:spMkLst>
        </pc:spChg>
        <pc:spChg chg="add mod">
          <ac:chgData name="Michelle Picón Salinas" userId="2587e1e9-9f21-4b7b-b919-8ef356ce05c7" providerId="ADAL" clId="{24A1D2D3-FC97-47C5-95EB-1398353C0385}" dt="2025-03-02T19:21:15.192" v="315" actId="404"/>
          <ac:spMkLst>
            <pc:docMk/>
            <pc:sldMk cId="2117930686" sldId="266"/>
            <ac:spMk id="18" creationId="{54A03048-862C-A96C-1CA4-A5EDBCE7F14B}"/>
          </ac:spMkLst>
        </pc:spChg>
        <pc:spChg chg="add mod">
          <ac:chgData name="Michelle Picón Salinas" userId="2587e1e9-9f21-4b7b-b919-8ef356ce05c7" providerId="ADAL" clId="{24A1D2D3-FC97-47C5-95EB-1398353C0385}" dt="2025-03-02T19:21:15.192" v="315" actId="404"/>
          <ac:spMkLst>
            <pc:docMk/>
            <pc:sldMk cId="2117930686" sldId="266"/>
            <ac:spMk id="21" creationId="{BD118D19-C2DD-8F03-8144-D0068E2276CA}"/>
          </ac:spMkLst>
        </pc:spChg>
        <pc:spChg chg="add mod">
          <ac:chgData name="Michelle Picón Salinas" userId="2587e1e9-9f21-4b7b-b919-8ef356ce05c7" providerId="ADAL" clId="{24A1D2D3-FC97-47C5-95EB-1398353C0385}" dt="2025-03-02T19:22:00.283" v="321" actId="14100"/>
          <ac:spMkLst>
            <pc:docMk/>
            <pc:sldMk cId="2117930686" sldId="266"/>
            <ac:spMk id="22" creationId="{75449220-BB38-7F86-1CE7-099E60BC2F62}"/>
          </ac:spMkLst>
        </pc:spChg>
        <pc:spChg chg="add mod">
          <ac:chgData name="Michelle Picón Salinas" userId="2587e1e9-9f21-4b7b-b919-8ef356ce05c7" providerId="ADAL" clId="{24A1D2D3-FC97-47C5-95EB-1398353C0385}" dt="2025-03-02T19:21:15.192" v="315" actId="404"/>
          <ac:spMkLst>
            <pc:docMk/>
            <pc:sldMk cId="2117930686" sldId="266"/>
            <ac:spMk id="24" creationId="{9D10DC2E-AD07-7C30-E642-26DCADCD9B50}"/>
          </ac:spMkLst>
        </pc:spChg>
        <pc:spChg chg="add mod">
          <ac:chgData name="Michelle Picón Salinas" userId="2587e1e9-9f21-4b7b-b919-8ef356ce05c7" providerId="ADAL" clId="{24A1D2D3-FC97-47C5-95EB-1398353C0385}" dt="2025-03-02T19:21:31.778" v="318" actId="207"/>
          <ac:spMkLst>
            <pc:docMk/>
            <pc:sldMk cId="2117930686" sldId="266"/>
            <ac:spMk id="26" creationId="{63F30FD7-C8F1-0E5F-5AEA-1E51AB8D9080}"/>
          </ac:spMkLst>
        </pc:spChg>
        <pc:spChg chg="add mod">
          <ac:chgData name="Michelle Picón Salinas" userId="2587e1e9-9f21-4b7b-b919-8ef356ce05c7" providerId="ADAL" clId="{24A1D2D3-FC97-47C5-95EB-1398353C0385}" dt="2025-03-02T19:21:15.192" v="315" actId="404"/>
          <ac:spMkLst>
            <pc:docMk/>
            <pc:sldMk cId="2117930686" sldId="266"/>
            <ac:spMk id="27" creationId="{EF90C958-30B9-D4CC-8B27-4713105490B1}"/>
          </ac:spMkLst>
        </pc:spChg>
        <pc:grpChg chg="mod">
          <ac:chgData name="Michelle Picón Salinas" userId="2587e1e9-9f21-4b7b-b919-8ef356ce05c7" providerId="ADAL" clId="{24A1D2D3-FC97-47C5-95EB-1398353C0385}" dt="2025-03-02T19:22:08.083" v="323" actId="1076"/>
          <ac:grpSpMkLst>
            <pc:docMk/>
            <pc:sldMk cId="2117930686" sldId="266"/>
            <ac:grpSpMk id="10" creationId="{7635AE34-B451-4F95-58E4-513D8D869CBD}"/>
          </ac:grpSpMkLst>
        </pc:grpChg>
        <pc:grpChg chg="mod">
          <ac:chgData name="Michelle Picón Salinas" userId="2587e1e9-9f21-4b7b-b919-8ef356ce05c7" providerId="ADAL" clId="{24A1D2D3-FC97-47C5-95EB-1398353C0385}" dt="2025-03-02T19:22:08.083" v="323" actId="1076"/>
          <ac:grpSpMkLst>
            <pc:docMk/>
            <pc:sldMk cId="2117930686" sldId="266"/>
            <ac:grpSpMk id="11" creationId="{30D42A52-7E15-C120-06FC-D13384B6C10B}"/>
          </ac:grpSpMkLst>
        </pc:grpChg>
        <pc:picChg chg="mod">
          <ac:chgData name="Michelle Picón Salinas" userId="2587e1e9-9f21-4b7b-b919-8ef356ce05c7" providerId="ADAL" clId="{24A1D2D3-FC97-47C5-95EB-1398353C0385}" dt="2025-03-02T19:22:17.254" v="325" actId="29295"/>
          <ac:picMkLst>
            <pc:docMk/>
            <pc:sldMk cId="2117930686" sldId="266"/>
            <ac:picMk id="8" creationId="{BBFEEAA6-5F7D-1118-F4FB-89C5A83FFA80}"/>
          </ac:picMkLst>
        </pc:picChg>
        <pc:cxnChg chg="mod">
          <ac:chgData name="Michelle Picón Salinas" userId="2587e1e9-9f21-4b7b-b919-8ef356ce05c7" providerId="ADAL" clId="{24A1D2D3-FC97-47C5-95EB-1398353C0385}" dt="2025-03-02T19:22:03.146" v="322" actId="14100"/>
          <ac:cxnSpMkLst>
            <pc:docMk/>
            <pc:sldMk cId="2117930686" sldId="266"/>
            <ac:cxnSpMk id="16" creationId="{F648C352-707B-6812-BAFD-77913AE4FF58}"/>
          </ac:cxnSpMkLst>
        </pc:cxnChg>
        <pc:cxnChg chg="mod">
          <ac:chgData name="Michelle Picón Salinas" userId="2587e1e9-9f21-4b7b-b919-8ef356ce05c7" providerId="ADAL" clId="{24A1D2D3-FC97-47C5-95EB-1398353C0385}" dt="2025-03-02T19:22:00.283" v="321" actId="14100"/>
          <ac:cxnSpMkLst>
            <pc:docMk/>
            <pc:sldMk cId="2117930686" sldId="266"/>
            <ac:cxnSpMk id="23" creationId="{AF760449-7DC0-6A00-3B0F-D77E3FADD8B1}"/>
          </ac:cxnSpMkLst>
        </pc:cxnChg>
      </pc:sldChg>
      <pc:sldChg chg="addSp delSp modSp mod">
        <pc:chgData name="Michelle Picón Salinas" userId="2587e1e9-9f21-4b7b-b919-8ef356ce05c7" providerId="ADAL" clId="{24A1D2D3-FC97-47C5-95EB-1398353C0385}" dt="2025-03-02T19:25:17.258" v="340" actId="207"/>
        <pc:sldMkLst>
          <pc:docMk/>
          <pc:sldMk cId="3429395281" sldId="267"/>
        </pc:sldMkLst>
        <pc:spChg chg="mod">
          <ac:chgData name="Michelle Picón Salinas" userId="2587e1e9-9f21-4b7b-b919-8ef356ce05c7" providerId="ADAL" clId="{24A1D2D3-FC97-47C5-95EB-1398353C0385}" dt="2025-03-02T19:24:59.083" v="336" actId="1076"/>
          <ac:spMkLst>
            <pc:docMk/>
            <pc:sldMk cId="3429395281" sldId="267"/>
            <ac:spMk id="2" creationId="{EBEA4BA1-E6D7-DB63-2283-BAD03D109C50}"/>
          </ac:spMkLst>
        </pc:spChg>
        <pc:spChg chg="del">
          <ac:chgData name="Michelle Picón Salinas" userId="2587e1e9-9f21-4b7b-b919-8ef356ce05c7" providerId="ADAL" clId="{24A1D2D3-FC97-47C5-95EB-1398353C0385}" dt="2025-03-02T19:24:49.564" v="332" actId="478"/>
          <ac:spMkLst>
            <pc:docMk/>
            <pc:sldMk cId="3429395281" sldId="267"/>
            <ac:spMk id="3" creationId="{D00B4BF7-4D2A-5331-D386-51A6BED5A591}"/>
          </ac:spMkLst>
        </pc:spChg>
        <pc:spChg chg="add del mod">
          <ac:chgData name="Michelle Picón Salinas" userId="2587e1e9-9f21-4b7b-b919-8ef356ce05c7" providerId="ADAL" clId="{24A1D2D3-FC97-47C5-95EB-1398353C0385}" dt="2025-03-02T19:24:52.074" v="333" actId="478"/>
          <ac:spMkLst>
            <pc:docMk/>
            <pc:sldMk cId="3429395281" sldId="267"/>
            <ac:spMk id="7" creationId="{D6C83D2C-1617-80EE-0CC9-C72A5DC423ED}"/>
          </ac:spMkLst>
        </pc:spChg>
        <pc:spChg chg="add mod">
          <ac:chgData name="Michelle Picón Salinas" userId="2587e1e9-9f21-4b7b-b919-8ef356ce05c7" providerId="ADAL" clId="{24A1D2D3-FC97-47C5-95EB-1398353C0385}" dt="2025-03-02T19:25:04.360" v="339" actId="207"/>
          <ac:spMkLst>
            <pc:docMk/>
            <pc:sldMk cId="3429395281" sldId="267"/>
            <ac:spMk id="8" creationId="{60A71970-A515-69DC-3AE1-5EFFCE002996}"/>
          </ac:spMkLst>
        </pc:spChg>
        <pc:spChg chg="add mod">
          <ac:chgData name="Michelle Picón Salinas" userId="2587e1e9-9f21-4b7b-b919-8ef356ce05c7" providerId="ADAL" clId="{24A1D2D3-FC97-47C5-95EB-1398353C0385}" dt="2025-03-02T19:25:04.360" v="339" actId="207"/>
          <ac:spMkLst>
            <pc:docMk/>
            <pc:sldMk cId="3429395281" sldId="267"/>
            <ac:spMk id="9" creationId="{8434ABDE-8449-F42D-1612-7768EBBA6436}"/>
          </ac:spMkLst>
        </pc:spChg>
        <pc:spChg chg="add mod">
          <ac:chgData name="Michelle Picón Salinas" userId="2587e1e9-9f21-4b7b-b919-8ef356ce05c7" providerId="ADAL" clId="{24A1D2D3-FC97-47C5-95EB-1398353C0385}" dt="2025-03-02T19:25:04.360" v="339" actId="207"/>
          <ac:spMkLst>
            <pc:docMk/>
            <pc:sldMk cId="3429395281" sldId="267"/>
            <ac:spMk id="10" creationId="{9E3B86E4-467E-E49D-33F6-8FDDFF60FBCF}"/>
          </ac:spMkLst>
        </pc:spChg>
        <pc:spChg chg="add mod">
          <ac:chgData name="Michelle Picón Salinas" userId="2587e1e9-9f21-4b7b-b919-8ef356ce05c7" providerId="ADAL" clId="{24A1D2D3-FC97-47C5-95EB-1398353C0385}" dt="2025-03-02T19:25:04.360" v="339" actId="207"/>
          <ac:spMkLst>
            <pc:docMk/>
            <pc:sldMk cId="3429395281" sldId="267"/>
            <ac:spMk id="11" creationId="{AC1EEBE3-B9C7-B95F-4D4D-06254640EE37}"/>
          </ac:spMkLst>
        </pc:spChg>
        <pc:spChg chg="add mod">
          <ac:chgData name="Michelle Picón Salinas" userId="2587e1e9-9f21-4b7b-b919-8ef356ce05c7" providerId="ADAL" clId="{24A1D2D3-FC97-47C5-95EB-1398353C0385}" dt="2025-03-02T19:25:04.360" v="339" actId="207"/>
          <ac:spMkLst>
            <pc:docMk/>
            <pc:sldMk cId="3429395281" sldId="267"/>
            <ac:spMk id="12" creationId="{8A69C225-9F7F-CC45-5738-BAB7F5AD15BB}"/>
          </ac:spMkLst>
        </pc:spChg>
        <pc:spChg chg="add mod">
          <ac:chgData name="Michelle Picón Salinas" userId="2587e1e9-9f21-4b7b-b919-8ef356ce05c7" providerId="ADAL" clId="{24A1D2D3-FC97-47C5-95EB-1398353C0385}" dt="2025-03-02T19:25:04.360" v="339" actId="207"/>
          <ac:spMkLst>
            <pc:docMk/>
            <pc:sldMk cId="3429395281" sldId="267"/>
            <ac:spMk id="13" creationId="{5E5CBE27-5B9A-FE0E-D019-FFCD6C5DC0B8}"/>
          </ac:spMkLst>
        </pc:spChg>
        <pc:spChg chg="add mod">
          <ac:chgData name="Michelle Picón Salinas" userId="2587e1e9-9f21-4b7b-b919-8ef356ce05c7" providerId="ADAL" clId="{24A1D2D3-FC97-47C5-95EB-1398353C0385}" dt="2025-03-02T19:25:17.258" v="340" actId="207"/>
          <ac:spMkLst>
            <pc:docMk/>
            <pc:sldMk cId="3429395281" sldId="267"/>
            <ac:spMk id="14" creationId="{4508445D-FC65-E3F0-3212-A3105EA8548A}"/>
          </ac:spMkLst>
        </pc:spChg>
        <pc:picChg chg="ord">
          <ac:chgData name="Michelle Picón Salinas" userId="2587e1e9-9f21-4b7b-b919-8ef356ce05c7" providerId="ADAL" clId="{24A1D2D3-FC97-47C5-95EB-1398353C0385}" dt="2025-03-02T19:23:41.820" v="331" actId="167"/>
          <ac:picMkLst>
            <pc:docMk/>
            <pc:sldMk cId="3429395281" sldId="267"/>
            <ac:picMk id="4" creationId="{DFF5676A-7D24-D9AB-2D0F-A674F00556B4}"/>
          </ac:picMkLst>
        </pc:picChg>
        <pc:picChg chg="ord">
          <ac:chgData name="Michelle Picón Salinas" userId="2587e1e9-9f21-4b7b-b919-8ef356ce05c7" providerId="ADAL" clId="{24A1D2D3-FC97-47C5-95EB-1398353C0385}" dt="2025-03-02T19:23:41.820" v="331" actId="167"/>
          <ac:picMkLst>
            <pc:docMk/>
            <pc:sldMk cId="3429395281" sldId="267"/>
            <ac:picMk id="6" creationId="{3E45EF9A-0FA7-A2F6-4EAD-68AA3CD294B7}"/>
          </ac:picMkLst>
        </pc:picChg>
      </pc:sldChg>
      <pc:sldChg chg="addSp delSp modSp mod">
        <pc:chgData name="Michelle Picón Salinas" userId="2587e1e9-9f21-4b7b-b919-8ef356ce05c7" providerId="ADAL" clId="{24A1D2D3-FC97-47C5-95EB-1398353C0385}" dt="2025-03-02T20:07:46.469" v="536" actId="122"/>
        <pc:sldMkLst>
          <pc:docMk/>
          <pc:sldMk cId="545203715" sldId="268"/>
        </pc:sldMkLst>
        <pc:spChg chg="mod">
          <ac:chgData name="Michelle Picón Salinas" userId="2587e1e9-9f21-4b7b-b919-8ef356ce05c7" providerId="ADAL" clId="{24A1D2D3-FC97-47C5-95EB-1398353C0385}" dt="2025-03-02T20:07:46.469" v="536" actId="122"/>
          <ac:spMkLst>
            <pc:docMk/>
            <pc:sldMk cId="545203715" sldId="268"/>
            <ac:spMk id="2" creationId="{E93669D8-A25B-0453-E7AC-F7D65E1DC875}"/>
          </ac:spMkLst>
        </pc:spChg>
        <pc:spChg chg="del">
          <ac:chgData name="Michelle Picón Salinas" userId="2587e1e9-9f21-4b7b-b919-8ef356ce05c7" providerId="ADAL" clId="{24A1D2D3-FC97-47C5-95EB-1398353C0385}" dt="2025-03-02T20:07:36.176" v="530" actId="478"/>
          <ac:spMkLst>
            <pc:docMk/>
            <pc:sldMk cId="545203715" sldId="268"/>
            <ac:spMk id="4" creationId="{2D3DA0AC-5AB0-DB2C-31E9-BFB2FB665B70}"/>
          </ac:spMkLst>
        </pc:spChg>
        <pc:spChg chg="add del mod">
          <ac:chgData name="Michelle Picón Salinas" userId="2587e1e9-9f21-4b7b-b919-8ef356ce05c7" providerId="ADAL" clId="{24A1D2D3-FC97-47C5-95EB-1398353C0385}" dt="2025-03-02T20:07:38.290" v="531" actId="478"/>
          <ac:spMkLst>
            <pc:docMk/>
            <pc:sldMk cId="545203715" sldId="268"/>
            <ac:spMk id="5" creationId="{0E342152-B8D0-3C27-15D2-A88BAB0E340A}"/>
          </ac:spMkLst>
        </pc:spChg>
        <pc:picChg chg="del ord">
          <ac:chgData name="Michelle Picón Salinas" userId="2587e1e9-9f21-4b7b-b919-8ef356ce05c7" providerId="ADAL" clId="{24A1D2D3-FC97-47C5-95EB-1398353C0385}" dt="2025-03-02T20:07:36.176" v="530" actId="478"/>
          <ac:picMkLst>
            <pc:docMk/>
            <pc:sldMk cId="545203715" sldId="268"/>
            <ac:picMk id="11" creationId="{EC9A821B-A25F-1F31-96FF-7FCB31E81A3B}"/>
          </ac:picMkLst>
        </pc:picChg>
        <pc:picChg chg="add mod">
          <ac:chgData name="Michelle Picón Salinas" userId="2587e1e9-9f21-4b7b-b919-8ef356ce05c7" providerId="ADAL" clId="{24A1D2D3-FC97-47C5-95EB-1398353C0385}" dt="2025-03-02T20:07:41.913" v="534" actId="1076"/>
          <ac:picMkLst>
            <pc:docMk/>
            <pc:sldMk cId="545203715" sldId="268"/>
            <ac:picMk id="11266" creationId="{965483B5-6E66-48B5-A1D2-5C66E6067485}"/>
          </ac:picMkLst>
        </pc:picChg>
      </pc:sldChg>
      <pc:sldChg chg="addSp delSp modSp mod delAnim">
        <pc:chgData name="Michelle Picón Salinas" userId="2587e1e9-9f21-4b7b-b919-8ef356ce05c7" providerId="ADAL" clId="{24A1D2D3-FC97-47C5-95EB-1398353C0385}" dt="2025-03-02T20:12:21.978" v="620" actId="1076"/>
        <pc:sldMkLst>
          <pc:docMk/>
          <pc:sldMk cId="3630823965" sldId="270"/>
        </pc:sldMkLst>
        <pc:spChg chg="mod">
          <ac:chgData name="Michelle Picón Salinas" userId="2587e1e9-9f21-4b7b-b919-8ef356ce05c7" providerId="ADAL" clId="{24A1D2D3-FC97-47C5-95EB-1398353C0385}" dt="2025-03-02T20:11:04.497" v="573"/>
          <ac:spMkLst>
            <pc:docMk/>
            <pc:sldMk cId="3630823965" sldId="270"/>
            <ac:spMk id="2" creationId="{C673F1EF-5DE1-C708-81F2-85504063EB12}"/>
          </ac:spMkLst>
        </pc:spChg>
        <pc:spChg chg="del">
          <ac:chgData name="Michelle Picón Salinas" userId="2587e1e9-9f21-4b7b-b919-8ef356ce05c7" providerId="ADAL" clId="{24A1D2D3-FC97-47C5-95EB-1398353C0385}" dt="2025-03-02T20:08:24.838" v="540" actId="478"/>
          <ac:spMkLst>
            <pc:docMk/>
            <pc:sldMk cId="3630823965" sldId="270"/>
            <ac:spMk id="3" creationId="{37AA7068-CCBC-614F-5483-0F979B81E3E7}"/>
          </ac:spMkLst>
        </pc:spChg>
        <pc:spChg chg="del">
          <ac:chgData name="Michelle Picón Salinas" userId="2587e1e9-9f21-4b7b-b919-8ef356ce05c7" providerId="ADAL" clId="{24A1D2D3-FC97-47C5-95EB-1398353C0385}" dt="2025-03-02T20:08:24.838" v="540" actId="478"/>
          <ac:spMkLst>
            <pc:docMk/>
            <pc:sldMk cId="3630823965" sldId="270"/>
            <ac:spMk id="4" creationId="{964AD439-8616-2231-7DBB-FDF731478B1A}"/>
          </ac:spMkLst>
        </pc:spChg>
        <pc:spChg chg="add del mod">
          <ac:chgData name="Michelle Picón Salinas" userId="2587e1e9-9f21-4b7b-b919-8ef356ce05c7" providerId="ADAL" clId="{24A1D2D3-FC97-47C5-95EB-1398353C0385}" dt="2025-03-02T20:08:28.938" v="541" actId="478"/>
          <ac:spMkLst>
            <pc:docMk/>
            <pc:sldMk cId="3630823965" sldId="270"/>
            <ac:spMk id="8" creationId="{DB707362-08D7-E750-132A-CBD72CB8439F}"/>
          </ac:spMkLst>
        </pc:spChg>
        <pc:spChg chg="add del mod">
          <ac:chgData name="Michelle Picón Salinas" userId="2587e1e9-9f21-4b7b-b919-8ef356ce05c7" providerId="ADAL" clId="{24A1D2D3-FC97-47C5-95EB-1398353C0385}" dt="2025-03-02T20:08:28.938" v="541" actId="478"/>
          <ac:spMkLst>
            <pc:docMk/>
            <pc:sldMk cId="3630823965" sldId="270"/>
            <ac:spMk id="10" creationId="{C9D991CB-359E-AFB8-1207-983D312408D0}"/>
          </ac:spMkLst>
        </pc:spChg>
        <pc:spChg chg="add mod">
          <ac:chgData name="Michelle Picón Salinas" userId="2587e1e9-9f21-4b7b-b919-8ef356ce05c7" providerId="ADAL" clId="{24A1D2D3-FC97-47C5-95EB-1398353C0385}" dt="2025-03-02T20:08:29.984" v="542"/>
          <ac:spMkLst>
            <pc:docMk/>
            <pc:sldMk cId="3630823965" sldId="270"/>
            <ac:spMk id="15" creationId="{665CD9AB-CB64-FED6-6420-9EEF2AFAA6E1}"/>
          </ac:spMkLst>
        </pc:spChg>
        <pc:spChg chg="add mod">
          <ac:chgData name="Michelle Picón Salinas" userId="2587e1e9-9f21-4b7b-b919-8ef356ce05c7" providerId="ADAL" clId="{24A1D2D3-FC97-47C5-95EB-1398353C0385}" dt="2025-03-02T20:08:29.984" v="542"/>
          <ac:spMkLst>
            <pc:docMk/>
            <pc:sldMk cId="3630823965" sldId="270"/>
            <ac:spMk id="16" creationId="{9C1343B4-5247-F892-266C-F14295E524BF}"/>
          </ac:spMkLst>
        </pc:spChg>
        <pc:spChg chg="add mod">
          <ac:chgData name="Michelle Picón Salinas" userId="2587e1e9-9f21-4b7b-b919-8ef356ce05c7" providerId="ADAL" clId="{24A1D2D3-FC97-47C5-95EB-1398353C0385}" dt="2025-03-02T20:08:29.984" v="542"/>
          <ac:spMkLst>
            <pc:docMk/>
            <pc:sldMk cId="3630823965" sldId="270"/>
            <ac:spMk id="17" creationId="{4B7DBEA0-5C4D-D5D8-25E5-D62FC5C8E75A}"/>
          </ac:spMkLst>
        </pc:spChg>
        <pc:spChg chg="add mod">
          <ac:chgData name="Michelle Picón Salinas" userId="2587e1e9-9f21-4b7b-b919-8ef356ce05c7" providerId="ADAL" clId="{24A1D2D3-FC97-47C5-95EB-1398353C0385}" dt="2025-03-02T20:08:29.984" v="542"/>
          <ac:spMkLst>
            <pc:docMk/>
            <pc:sldMk cId="3630823965" sldId="270"/>
            <ac:spMk id="19" creationId="{352E1BC1-CC1C-67B7-6DBF-054DE125A0FE}"/>
          </ac:spMkLst>
        </pc:spChg>
        <pc:spChg chg="add mod">
          <ac:chgData name="Michelle Picón Salinas" userId="2587e1e9-9f21-4b7b-b919-8ef356ce05c7" providerId="ADAL" clId="{24A1D2D3-FC97-47C5-95EB-1398353C0385}" dt="2025-03-02T20:08:29.984" v="542"/>
          <ac:spMkLst>
            <pc:docMk/>
            <pc:sldMk cId="3630823965" sldId="270"/>
            <ac:spMk id="20" creationId="{CABC9128-C6A5-2841-8A02-C32D524F553A}"/>
          </ac:spMkLst>
        </pc:spChg>
        <pc:spChg chg="add mod">
          <ac:chgData name="Michelle Picón Salinas" userId="2587e1e9-9f21-4b7b-b919-8ef356ce05c7" providerId="ADAL" clId="{24A1D2D3-FC97-47C5-95EB-1398353C0385}" dt="2025-03-02T20:08:29.984" v="542"/>
          <ac:spMkLst>
            <pc:docMk/>
            <pc:sldMk cId="3630823965" sldId="270"/>
            <ac:spMk id="21" creationId="{71592D29-DDBF-CA81-B651-C9E47D230B4C}"/>
          </ac:spMkLst>
        </pc:spChg>
        <pc:spChg chg="add mod">
          <ac:chgData name="Michelle Picón Salinas" userId="2587e1e9-9f21-4b7b-b919-8ef356ce05c7" providerId="ADAL" clId="{24A1D2D3-FC97-47C5-95EB-1398353C0385}" dt="2025-03-02T20:08:29.984" v="542"/>
          <ac:spMkLst>
            <pc:docMk/>
            <pc:sldMk cId="3630823965" sldId="270"/>
            <ac:spMk id="22" creationId="{143F9296-4B5B-7882-11BB-9FB2D5AABFB7}"/>
          </ac:spMkLst>
        </pc:spChg>
        <pc:spChg chg="add mod">
          <ac:chgData name="Michelle Picón Salinas" userId="2587e1e9-9f21-4b7b-b919-8ef356ce05c7" providerId="ADAL" clId="{24A1D2D3-FC97-47C5-95EB-1398353C0385}" dt="2025-03-02T20:08:29.984" v="542"/>
          <ac:spMkLst>
            <pc:docMk/>
            <pc:sldMk cId="3630823965" sldId="270"/>
            <ac:spMk id="23" creationId="{934BFFD6-7C58-6282-A94E-59C63E2CD073}"/>
          </ac:spMkLst>
        </pc:spChg>
        <pc:spChg chg="add mod">
          <ac:chgData name="Michelle Picón Salinas" userId="2587e1e9-9f21-4b7b-b919-8ef356ce05c7" providerId="ADAL" clId="{24A1D2D3-FC97-47C5-95EB-1398353C0385}" dt="2025-03-02T20:08:29.984" v="542"/>
          <ac:spMkLst>
            <pc:docMk/>
            <pc:sldMk cId="3630823965" sldId="270"/>
            <ac:spMk id="24" creationId="{A50FA401-F02D-0736-41E7-F97C19339D2A}"/>
          </ac:spMkLst>
        </pc:spChg>
        <pc:spChg chg="add mod">
          <ac:chgData name="Michelle Picón Salinas" userId="2587e1e9-9f21-4b7b-b919-8ef356ce05c7" providerId="ADAL" clId="{24A1D2D3-FC97-47C5-95EB-1398353C0385}" dt="2025-03-02T20:12:00.986" v="613" actId="20577"/>
          <ac:spMkLst>
            <pc:docMk/>
            <pc:sldMk cId="3630823965" sldId="270"/>
            <ac:spMk id="25" creationId="{A3171167-97FB-7708-92EA-FA5B11457E5B}"/>
          </ac:spMkLst>
        </pc:spChg>
        <pc:grpChg chg="del mod">
          <ac:chgData name="Michelle Picón Salinas" userId="2587e1e9-9f21-4b7b-b919-8ef356ce05c7" providerId="ADAL" clId="{24A1D2D3-FC97-47C5-95EB-1398353C0385}" dt="2025-03-02T20:11:24.820" v="574" actId="478"/>
          <ac:grpSpMkLst>
            <pc:docMk/>
            <pc:sldMk cId="3630823965" sldId="270"/>
            <ac:grpSpMk id="11" creationId="{08E120E2-1F39-5A5D-999F-438CC96C9660}"/>
          </ac:grpSpMkLst>
        </pc:grpChg>
        <pc:grpChg chg="del mod">
          <ac:chgData name="Michelle Picón Salinas" userId="2587e1e9-9f21-4b7b-b919-8ef356ce05c7" providerId="ADAL" clId="{24A1D2D3-FC97-47C5-95EB-1398353C0385}" dt="2025-03-02T20:11:24.820" v="574" actId="478"/>
          <ac:grpSpMkLst>
            <pc:docMk/>
            <pc:sldMk cId="3630823965" sldId="270"/>
            <ac:grpSpMk id="12" creationId="{A6D633BC-B519-DB9E-611B-3446F4B928BC}"/>
          </ac:grpSpMkLst>
        </pc:grpChg>
        <pc:grpChg chg="del mod">
          <ac:chgData name="Michelle Picón Salinas" userId="2587e1e9-9f21-4b7b-b919-8ef356ce05c7" providerId="ADAL" clId="{24A1D2D3-FC97-47C5-95EB-1398353C0385}" dt="2025-03-02T20:11:24.820" v="574" actId="478"/>
          <ac:grpSpMkLst>
            <pc:docMk/>
            <pc:sldMk cId="3630823965" sldId="270"/>
            <ac:grpSpMk id="13" creationId="{CC30E331-7AE8-9205-44D6-7EA5A0D27913}"/>
          </ac:grpSpMkLst>
        </pc:grpChg>
        <pc:grpChg chg="del mod">
          <ac:chgData name="Michelle Picón Salinas" userId="2587e1e9-9f21-4b7b-b919-8ef356ce05c7" providerId="ADAL" clId="{24A1D2D3-FC97-47C5-95EB-1398353C0385}" dt="2025-03-02T20:11:24.820" v="574" actId="478"/>
          <ac:grpSpMkLst>
            <pc:docMk/>
            <pc:sldMk cId="3630823965" sldId="270"/>
            <ac:grpSpMk id="14" creationId="{A52BFDF0-7978-2202-7C46-15EE9A6F1834}"/>
          </ac:grpSpMkLst>
        </pc:grpChg>
        <pc:picChg chg="del">
          <ac:chgData name="Michelle Picón Salinas" userId="2587e1e9-9f21-4b7b-b919-8ef356ce05c7" providerId="ADAL" clId="{24A1D2D3-FC97-47C5-95EB-1398353C0385}" dt="2025-03-02T20:08:24.838" v="540" actId="478"/>
          <ac:picMkLst>
            <pc:docMk/>
            <pc:sldMk cId="3630823965" sldId="270"/>
            <ac:picMk id="5" creationId="{96F8F3F2-542D-1E01-1A23-E184452F7D77}"/>
          </ac:picMkLst>
        </pc:picChg>
        <pc:picChg chg="mod">
          <ac:chgData name="Michelle Picón Salinas" userId="2587e1e9-9f21-4b7b-b919-8ef356ce05c7" providerId="ADAL" clId="{24A1D2D3-FC97-47C5-95EB-1398353C0385}" dt="2025-03-02T20:12:10.427" v="616" actId="1076"/>
          <ac:picMkLst>
            <pc:docMk/>
            <pc:sldMk cId="3630823965" sldId="270"/>
            <ac:picMk id="6" creationId="{945D62C5-167F-3C99-5ED5-457C8F2731B4}"/>
          </ac:picMkLst>
        </pc:picChg>
        <pc:picChg chg="add mod">
          <ac:chgData name="Michelle Picón Salinas" userId="2587e1e9-9f21-4b7b-b919-8ef356ce05c7" providerId="ADAL" clId="{24A1D2D3-FC97-47C5-95EB-1398353C0385}" dt="2025-03-02T20:08:29.984" v="542"/>
          <ac:picMkLst>
            <pc:docMk/>
            <pc:sldMk cId="3630823965" sldId="270"/>
            <ac:picMk id="18" creationId="{D60B033E-8C0C-5C84-D6EC-4039F44B2FD2}"/>
          </ac:picMkLst>
        </pc:picChg>
        <pc:picChg chg="add mod">
          <ac:chgData name="Michelle Picón Salinas" userId="2587e1e9-9f21-4b7b-b919-8ef356ce05c7" providerId="ADAL" clId="{24A1D2D3-FC97-47C5-95EB-1398353C0385}" dt="2025-03-02T20:12:21.978" v="620" actId="1076"/>
          <ac:picMkLst>
            <pc:docMk/>
            <pc:sldMk cId="3630823965" sldId="270"/>
            <ac:picMk id="12290" creationId="{78396D80-9591-5CC4-D15C-7E74AD361655}"/>
          </ac:picMkLst>
        </pc:picChg>
      </pc:sldChg>
      <pc:sldChg chg="modSp mod">
        <pc:chgData name="Michelle Picón Salinas" userId="2587e1e9-9f21-4b7b-b919-8ef356ce05c7" providerId="ADAL" clId="{24A1D2D3-FC97-47C5-95EB-1398353C0385}" dt="2025-03-02T20:14:16.081" v="675" actId="18131"/>
        <pc:sldMkLst>
          <pc:docMk/>
          <pc:sldMk cId="2422103743" sldId="271"/>
        </pc:sldMkLst>
        <pc:spChg chg="mod">
          <ac:chgData name="Michelle Picón Salinas" userId="2587e1e9-9f21-4b7b-b919-8ef356ce05c7" providerId="ADAL" clId="{24A1D2D3-FC97-47C5-95EB-1398353C0385}" dt="2025-03-02T20:12:52.190" v="626" actId="14100"/>
          <ac:spMkLst>
            <pc:docMk/>
            <pc:sldMk cId="2422103743" sldId="271"/>
            <ac:spMk id="2" creationId="{C1A73EBD-430B-E39E-08BB-86D1C1C4C5A3}"/>
          </ac:spMkLst>
        </pc:spChg>
        <pc:spChg chg="mod">
          <ac:chgData name="Michelle Picón Salinas" userId="2587e1e9-9f21-4b7b-b919-8ef356ce05c7" providerId="ADAL" clId="{24A1D2D3-FC97-47C5-95EB-1398353C0385}" dt="2025-03-02T20:13:58.607" v="673" actId="1076"/>
          <ac:spMkLst>
            <pc:docMk/>
            <pc:sldMk cId="2422103743" sldId="271"/>
            <ac:spMk id="3" creationId="{833CAC34-0529-0188-8F1A-727990D0F40D}"/>
          </ac:spMkLst>
        </pc:spChg>
        <pc:picChg chg="mod modCrop">
          <ac:chgData name="Michelle Picón Salinas" userId="2587e1e9-9f21-4b7b-b919-8ef356ce05c7" providerId="ADAL" clId="{24A1D2D3-FC97-47C5-95EB-1398353C0385}" dt="2025-03-02T20:14:16.081" v="675" actId="18131"/>
          <ac:picMkLst>
            <pc:docMk/>
            <pc:sldMk cId="2422103743" sldId="271"/>
            <ac:picMk id="7" creationId="{1670B1A5-7399-713D-AD4E-11932D7088BF}"/>
          </ac:picMkLst>
        </pc:picChg>
      </pc:sldChg>
      <pc:sldChg chg="addSp delSp modSp mod">
        <pc:chgData name="Michelle Picón Salinas" userId="2587e1e9-9f21-4b7b-b919-8ef356ce05c7" providerId="ADAL" clId="{24A1D2D3-FC97-47C5-95EB-1398353C0385}" dt="2025-03-02T20:17:29.169" v="751" actId="1076"/>
        <pc:sldMkLst>
          <pc:docMk/>
          <pc:sldMk cId="1747232143" sldId="272"/>
        </pc:sldMkLst>
        <pc:spChg chg="mod">
          <ac:chgData name="Michelle Picón Salinas" userId="2587e1e9-9f21-4b7b-b919-8ef356ce05c7" providerId="ADAL" clId="{24A1D2D3-FC97-47C5-95EB-1398353C0385}" dt="2025-03-02T20:16:42.908" v="737" actId="1076"/>
          <ac:spMkLst>
            <pc:docMk/>
            <pc:sldMk cId="1747232143" sldId="272"/>
            <ac:spMk id="2" creationId="{83BC42CB-32AA-8A1E-7DD6-96F761668A5D}"/>
          </ac:spMkLst>
        </pc:spChg>
        <pc:spChg chg="del">
          <ac:chgData name="Michelle Picón Salinas" userId="2587e1e9-9f21-4b7b-b919-8ef356ce05c7" providerId="ADAL" clId="{24A1D2D3-FC97-47C5-95EB-1398353C0385}" dt="2025-03-02T20:16:57.067" v="739" actId="478"/>
          <ac:spMkLst>
            <pc:docMk/>
            <pc:sldMk cId="1747232143" sldId="272"/>
            <ac:spMk id="4" creationId="{9E277686-E782-3288-3DBB-E545E65EAEAB}"/>
          </ac:spMkLst>
        </pc:spChg>
        <pc:spChg chg="add del mod">
          <ac:chgData name="Michelle Picón Salinas" userId="2587e1e9-9f21-4b7b-b919-8ef356ce05c7" providerId="ADAL" clId="{24A1D2D3-FC97-47C5-95EB-1398353C0385}" dt="2025-03-02T20:17:02.263" v="742" actId="478"/>
          <ac:spMkLst>
            <pc:docMk/>
            <pc:sldMk cId="1747232143" sldId="272"/>
            <ac:spMk id="5" creationId="{1CA50817-02DB-64B4-78CE-CB47E7BBDBB1}"/>
          </ac:spMkLst>
        </pc:spChg>
        <pc:spChg chg="add mod">
          <ac:chgData name="Michelle Picón Salinas" userId="2587e1e9-9f21-4b7b-b919-8ef356ce05c7" providerId="ADAL" clId="{24A1D2D3-FC97-47C5-95EB-1398353C0385}" dt="2025-03-02T20:17:27.682" v="750" actId="1076"/>
          <ac:spMkLst>
            <pc:docMk/>
            <pc:sldMk cId="1747232143" sldId="272"/>
            <ac:spMk id="6" creationId="{732E1CE3-65CE-4960-9937-8ADD3139E80B}"/>
          </ac:spMkLst>
        </pc:spChg>
        <pc:spChg chg="add mod">
          <ac:chgData name="Michelle Picón Salinas" userId="2587e1e9-9f21-4b7b-b919-8ef356ce05c7" providerId="ADAL" clId="{24A1D2D3-FC97-47C5-95EB-1398353C0385}" dt="2025-03-02T20:17:27.682" v="750" actId="1076"/>
          <ac:spMkLst>
            <pc:docMk/>
            <pc:sldMk cId="1747232143" sldId="272"/>
            <ac:spMk id="8" creationId="{A533835B-19E4-162F-691C-C4AA411F23D8}"/>
          </ac:spMkLst>
        </pc:spChg>
        <pc:spChg chg="add mod">
          <ac:chgData name="Michelle Picón Salinas" userId="2587e1e9-9f21-4b7b-b919-8ef356ce05c7" providerId="ADAL" clId="{24A1D2D3-FC97-47C5-95EB-1398353C0385}" dt="2025-03-02T20:17:27.682" v="750" actId="1076"/>
          <ac:spMkLst>
            <pc:docMk/>
            <pc:sldMk cId="1747232143" sldId="272"/>
            <ac:spMk id="9" creationId="{F9BF2106-DB62-5423-C1EB-9D2D4B319F86}"/>
          </ac:spMkLst>
        </pc:spChg>
        <pc:spChg chg="add mod">
          <ac:chgData name="Michelle Picón Salinas" userId="2587e1e9-9f21-4b7b-b919-8ef356ce05c7" providerId="ADAL" clId="{24A1D2D3-FC97-47C5-95EB-1398353C0385}" dt="2025-03-02T20:17:27.682" v="750" actId="1076"/>
          <ac:spMkLst>
            <pc:docMk/>
            <pc:sldMk cId="1747232143" sldId="272"/>
            <ac:spMk id="10" creationId="{904CAD40-9CED-F397-2EFD-D12243704659}"/>
          </ac:spMkLst>
        </pc:spChg>
        <pc:spChg chg="add mod">
          <ac:chgData name="Michelle Picón Salinas" userId="2587e1e9-9f21-4b7b-b919-8ef356ce05c7" providerId="ADAL" clId="{24A1D2D3-FC97-47C5-95EB-1398353C0385}" dt="2025-03-02T20:17:29.169" v="751" actId="1076"/>
          <ac:spMkLst>
            <pc:docMk/>
            <pc:sldMk cId="1747232143" sldId="272"/>
            <ac:spMk id="12" creationId="{8044071D-37B9-F170-5B77-55A77EEAEAA5}"/>
          </ac:spMkLst>
        </pc:spChg>
        <pc:grpChg chg="add mod">
          <ac:chgData name="Michelle Picón Salinas" userId="2587e1e9-9f21-4b7b-b919-8ef356ce05c7" providerId="ADAL" clId="{24A1D2D3-FC97-47C5-95EB-1398353C0385}" dt="2025-03-02T20:17:29.169" v="751" actId="1076"/>
          <ac:grpSpMkLst>
            <pc:docMk/>
            <pc:sldMk cId="1747232143" sldId="272"/>
            <ac:grpSpMk id="7" creationId="{A2033CAF-7FE3-F696-0564-D81B45498DAF}"/>
          </ac:grpSpMkLst>
        </pc:grpChg>
        <pc:picChg chg="add mod">
          <ac:chgData name="Michelle Picón Salinas" userId="2587e1e9-9f21-4b7b-b919-8ef356ce05c7" providerId="ADAL" clId="{24A1D2D3-FC97-47C5-95EB-1398353C0385}" dt="2025-03-02T20:17:29.169" v="751" actId="1076"/>
          <ac:picMkLst>
            <pc:docMk/>
            <pc:sldMk cId="1747232143" sldId="272"/>
            <ac:picMk id="11" creationId="{5297287C-FB22-3D82-8D6A-6B3ED679A2BE}"/>
          </ac:picMkLst>
        </pc:picChg>
        <pc:picChg chg="del">
          <ac:chgData name="Michelle Picón Salinas" userId="2587e1e9-9f21-4b7b-b919-8ef356ce05c7" providerId="ADAL" clId="{24A1D2D3-FC97-47C5-95EB-1398353C0385}" dt="2025-03-02T20:16:55.213" v="738" actId="478"/>
          <ac:picMkLst>
            <pc:docMk/>
            <pc:sldMk cId="1747232143" sldId="272"/>
            <ac:picMk id="1026" creationId="{7A78F5E7-F7A4-BCBE-9D79-7361E3717719}"/>
          </ac:picMkLst>
        </pc:picChg>
      </pc:sldChg>
      <pc:sldChg chg="addSp delSp modSp mod">
        <pc:chgData name="Michelle Picón Salinas" userId="2587e1e9-9f21-4b7b-b919-8ef356ce05c7" providerId="ADAL" clId="{24A1D2D3-FC97-47C5-95EB-1398353C0385}" dt="2025-03-02T20:19:03.606" v="790" actId="14100"/>
        <pc:sldMkLst>
          <pc:docMk/>
          <pc:sldMk cId="3206971922" sldId="273"/>
        </pc:sldMkLst>
        <pc:spChg chg="mod">
          <ac:chgData name="Michelle Picón Salinas" userId="2587e1e9-9f21-4b7b-b919-8ef356ce05c7" providerId="ADAL" clId="{24A1D2D3-FC97-47C5-95EB-1398353C0385}" dt="2025-03-02T20:19:03.606" v="790" actId="14100"/>
          <ac:spMkLst>
            <pc:docMk/>
            <pc:sldMk cId="3206971922" sldId="273"/>
            <ac:spMk id="2" creationId="{81C7275F-74F8-D8EB-EC11-425A6250E307}"/>
          </ac:spMkLst>
        </pc:spChg>
        <pc:spChg chg="mod">
          <ac:chgData name="Michelle Picón Salinas" userId="2587e1e9-9f21-4b7b-b919-8ef356ce05c7" providerId="ADAL" clId="{24A1D2D3-FC97-47C5-95EB-1398353C0385}" dt="2025-03-02T20:18:49.331" v="780" actId="1076"/>
          <ac:spMkLst>
            <pc:docMk/>
            <pc:sldMk cId="3206971922" sldId="273"/>
            <ac:spMk id="3" creationId="{B563A4FA-8C10-FB11-174A-ECBA2CC7ED79}"/>
          </ac:spMkLst>
        </pc:spChg>
        <pc:spChg chg="add del mod">
          <ac:chgData name="Michelle Picón Salinas" userId="2587e1e9-9f21-4b7b-b919-8ef356ce05c7" providerId="ADAL" clId="{24A1D2D3-FC97-47C5-95EB-1398353C0385}" dt="2025-03-02T20:18:12.847" v="764" actId="478"/>
          <ac:spMkLst>
            <pc:docMk/>
            <pc:sldMk cId="3206971922" sldId="273"/>
            <ac:spMk id="5" creationId="{3E1516B4-D1C7-A96F-3469-0B275AF11F34}"/>
          </ac:spMkLst>
        </pc:spChg>
        <pc:spChg chg="add mod">
          <ac:chgData name="Michelle Picón Salinas" userId="2587e1e9-9f21-4b7b-b919-8ef356ce05c7" providerId="ADAL" clId="{24A1D2D3-FC97-47C5-95EB-1398353C0385}" dt="2025-03-02T20:18:55.079" v="783" actId="1076"/>
          <ac:spMkLst>
            <pc:docMk/>
            <pc:sldMk cId="3206971922" sldId="273"/>
            <ac:spMk id="6" creationId="{BCB36A36-B9BB-2430-1043-A17092C03C0A}"/>
          </ac:spMkLst>
        </pc:spChg>
        <pc:picChg chg="del">
          <ac:chgData name="Michelle Picón Salinas" userId="2587e1e9-9f21-4b7b-b919-8ef356ce05c7" providerId="ADAL" clId="{24A1D2D3-FC97-47C5-95EB-1398353C0385}" dt="2025-03-02T20:18:11.480" v="763" actId="478"/>
          <ac:picMkLst>
            <pc:docMk/>
            <pc:sldMk cId="3206971922" sldId="273"/>
            <ac:picMk id="8" creationId="{369D96F9-3EFD-4F55-955A-AA60B2BF8F98}"/>
          </ac:picMkLst>
        </pc:picChg>
        <pc:picChg chg="add mod">
          <ac:chgData name="Michelle Picón Salinas" userId="2587e1e9-9f21-4b7b-b919-8ef356ce05c7" providerId="ADAL" clId="{24A1D2D3-FC97-47C5-95EB-1398353C0385}" dt="2025-03-02T20:18:44.858" v="779" actId="14100"/>
          <ac:picMkLst>
            <pc:docMk/>
            <pc:sldMk cId="3206971922" sldId="273"/>
            <ac:picMk id="13314" creationId="{FDCBDFC8-A653-BB80-9C33-60E1A2F2D1FC}"/>
          </ac:picMkLst>
        </pc:picChg>
      </pc:sldChg>
      <pc:sldChg chg="addSp delSp modSp del mod">
        <pc:chgData name="Michelle Picón Salinas" userId="2587e1e9-9f21-4b7b-b919-8ef356ce05c7" providerId="ADAL" clId="{24A1D2D3-FC97-47C5-95EB-1398353C0385}" dt="2025-03-02T20:23:51.659" v="871" actId="47"/>
        <pc:sldMkLst>
          <pc:docMk/>
          <pc:sldMk cId="2979036136" sldId="274"/>
        </pc:sldMkLst>
        <pc:spChg chg="del">
          <ac:chgData name="Michelle Picón Salinas" userId="2587e1e9-9f21-4b7b-b919-8ef356ce05c7" providerId="ADAL" clId="{24A1D2D3-FC97-47C5-95EB-1398353C0385}" dt="2025-03-02T20:22:36.389" v="862" actId="478"/>
          <ac:spMkLst>
            <pc:docMk/>
            <pc:sldMk cId="2979036136" sldId="274"/>
            <ac:spMk id="2" creationId="{C85D1EF4-9B08-17A8-4F54-A928EF96BE54}"/>
          </ac:spMkLst>
        </pc:spChg>
        <pc:spChg chg="del">
          <ac:chgData name="Michelle Picón Salinas" userId="2587e1e9-9f21-4b7b-b919-8ef356ce05c7" providerId="ADAL" clId="{24A1D2D3-FC97-47C5-95EB-1398353C0385}" dt="2025-03-02T20:22:36.389" v="862" actId="478"/>
          <ac:spMkLst>
            <pc:docMk/>
            <pc:sldMk cId="2979036136" sldId="274"/>
            <ac:spMk id="3" creationId="{E71CFA30-1E63-5BED-CFED-4A3681F704BE}"/>
          </ac:spMkLst>
        </pc:spChg>
        <pc:spChg chg="del">
          <ac:chgData name="Michelle Picón Salinas" userId="2587e1e9-9f21-4b7b-b919-8ef356ce05c7" providerId="ADAL" clId="{24A1D2D3-FC97-47C5-95EB-1398353C0385}" dt="2025-03-02T20:22:36.389" v="862" actId="478"/>
          <ac:spMkLst>
            <pc:docMk/>
            <pc:sldMk cId="2979036136" sldId="274"/>
            <ac:spMk id="4" creationId="{2065A292-9CCF-9676-20C7-3A671AAFE737}"/>
          </ac:spMkLst>
        </pc:spChg>
        <pc:spChg chg="add del mod">
          <ac:chgData name="Michelle Picón Salinas" userId="2587e1e9-9f21-4b7b-b919-8ef356ce05c7" providerId="ADAL" clId="{24A1D2D3-FC97-47C5-95EB-1398353C0385}" dt="2025-03-02T20:22:34.037" v="861" actId="478"/>
          <ac:spMkLst>
            <pc:docMk/>
            <pc:sldMk cId="2979036136" sldId="274"/>
            <ac:spMk id="5" creationId="{7D86AE2C-BB65-C705-2CB7-ACA80DAF58D2}"/>
          </ac:spMkLst>
        </pc:spChg>
        <pc:spChg chg="del">
          <ac:chgData name="Michelle Picón Salinas" userId="2587e1e9-9f21-4b7b-b919-8ef356ce05c7" providerId="ADAL" clId="{24A1D2D3-FC97-47C5-95EB-1398353C0385}" dt="2025-03-02T20:22:36.389" v="862" actId="478"/>
          <ac:spMkLst>
            <pc:docMk/>
            <pc:sldMk cId="2979036136" sldId="274"/>
            <ac:spMk id="6" creationId="{5499489F-B6B5-4064-0509-8085BEEF6D6C}"/>
          </ac:spMkLst>
        </pc:spChg>
        <pc:spChg chg="add del mod">
          <ac:chgData name="Michelle Picón Salinas" userId="2587e1e9-9f21-4b7b-b919-8ef356ce05c7" providerId="ADAL" clId="{24A1D2D3-FC97-47C5-95EB-1398353C0385}" dt="2025-03-02T20:22:38.723" v="863" actId="478"/>
          <ac:spMkLst>
            <pc:docMk/>
            <pc:sldMk cId="2979036136" sldId="274"/>
            <ac:spMk id="8" creationId="{EDE99405-6783-8F01-B5FD-7AE915942002}"/>
          </ac:spMkLst>
        </pc:spChg>
        <pc:spChg chg="add del mod">
          <ac:chgData name="Michelle Picón Salinas" userId="2587e1e9-9f21-4b7b-b919-8ef356ce05c7" providerId="ADAL" clId="{24A1D2D3-FC97-47C5-95EB-1398353C0385}" dt="2025-03-02T20:22:38.723" v="863" actId="478"/>
          <ac:spMkLst>
            <pc:docMk/>
            <pc:sldMk cId="2979036136" sldId="274"/>
            <ac:spMk id="10" creationId="{77AFBEE3-FA60-8FAB-BBDA-EBC3B30609BB}"/>
          </ac:spMkLst>
        </pc:spChg>
        <pc:spChg chg="add del mod">
          <ac:chgData name="Michelle Picón Salinas" userId="2587e1e9-9f21-4b7b-b919-8ef356ce05c7" providerId="ADAL" clId="{24A1D2D3-FC97-47C5-95EB-1398353C0385}" dt="2025-03-02T20:22:38.723" v="863" actId="478"/>
          <ac:spMkLst>
            <pc:docMk/>
            <pc:sldMk cId="2979036136" sldId="274"/>
            <ac:spMk id="12" creationId="{BE2D8A99-D0D5-E2B1-B88A-8351D3B8D1ED}"/>
          </ac:spMkLst>
        </pc:spChg>
        <pc:spChg chg="add mod">
          <ac:chgData name="Michelle Picón Salinas" userId="2587e1e9-9f21-4b7b-b919-8ef356ce05c7" providerId="ADAL" clId="{24A1D2D3-FC97-47C5-95EB-1398353C0385}" dt="2025-03-02T20:23:40.169" v="870" actId="14100"/>
          <ac:spMkLst>
            <pc:docMk/>
            <pc:sldMk cId="2979036136" sldId="274"/>
            <ac:spMk id="21" creationId="{0C99592B-70D5-2A50-7098-9515D6FBA202}"/>
          </ac:spMkLst>
        </pc:spChg>
        <pc:spChg chg="add mod">
          <ac:chgData name="Michelle Picón Salinas" userId="2587e1e9-9f21-4b7b-b919-8ef356ce05c7" providerId="ADAL" clId="{24A1D2D3-FC97-47C5-95EB-1398353C0385}" dt="2025-03-02T20:23:40.169" v="870" actId="14100"/>
          <ac:spMkLst>
            <pc:docMk/>
            <pc:sldMk cId="2979036136" sldId="274"/>
            <ac:spMk id="22" creationId="{31627645-14DE-4DAC-8FF8-8BD69665EC11}"/>
          </ac:spMkLst>
        </pc:spChg>
        <pc:spChg chg="add mod">
          <ac:chgData name="Michelle Picón Salinas" userId="2587e1e9-9f21-4b7b-b919-8ef356ce05c7" providerId="ADAL" clId="{24A1D2D3-FC97-47C5-95EB-1398353C0385}" dt="2025-03-02T20:23:40.169" v="870" actId="14100"/>
          <ac:spMkLst>
            <pc:docMk/>
            <pc:sldMk cId="2979036136" sldId="274"/>
            <ac:spMk id="23" creationId="{E92FBFB4-3D2E-0403-9A5F-7BA3666FBB02}"/>
          </ac:spMkLst>
        </pc:spChg>
        <pc:spChg chg="add mod">
          <ac:chgData name="Michelle Picón Salinas" userId="2587e1e9-9f21-4b7b-b919-8ef356ce05c7" providerId="ADAL" clId="{24A1D2D3-FC97-47C5-95EB-1398353C0385}" dt="2025-03-02T20:23:40.169" v="870" actId="14100"/>
          <ac:spMkLst>
            <pc:docMk/>
            <pc:sldMk cId="2979036136" sldId="274"/>
            <ac:spMk id="24" creationId="{6D8B136A-B8B1-0DC1-0093-6A07BACA108A}"/>
          </ac:spMkLst>
        </pc:spChg>
        <pc:spChg chg="add mod">
          <ac:chgData name="Michelle Picón Salinas" userId="2587e1e9-9f21-4b7b-b919-8ef356ce05c7" providerId="ADAL" clId="{24A1D2D3-FC97-47C5-95EB-1398353C0385}" dt="2025-03-02T20:23:40.169" v="870" actId="14100"/>
          <ac:spMkLst>
            <pc:docMk/>
            <pc:sldMk cId="2979036136" sldId="274"/>
            <ac:spMk id="25" creationId="{B038EC4F-A6A9-3DEF-E1CD-5C1668766810}"/>
          </ac:spMkLst>
        </pc:spChg>
        <pc:spChg chg="add mod">
          <ac:chgData name="Michelle Picón Salinas" userId="2587e1e9-9f21-4b7b-b919-8ef356ce05c7" providerId="ADAL" clId="{24A1D2D3-FC97-47C5-95EB-1398353C0385}" dt="2025-03-02T20:23:40.169" v="870" actId="14100"/>
          <ac:spMkLst>
            <pc:docMk/>
            <pc:sldMk cId="2979036136" sldId="274"/>
            <ac:spMk id="26" creationId="{83453A28-CF3C-7853-B701-0947F028C3E4}"/>
          </ac:spMkLst>
        </pc:spChg>
        <pc:spChg chg="add mod">
          <ac:chgData name="Michelle Picón Salinas" userId="2587e1e9-9f21-4b7b-b919-8ef356ce05c7" providerId="ADAL" clId="{24A1D2D3-FC97-47C5-95EB-1398353C0385}" dt="2025-03-02T20:23:40.169" v="870" actId="14100"/>
          <ac:spMkLst>
            <pc:docMk/>
            <pc:sldMk cId="2979036136" sldId="274"/>
            <ac:spMk id="28" creationId="{01AC39ED-2939-FC0C-3CEE-91D82363842A}"/>
          </ac:spMkLst>
        </pc:spChg>
        <pc:spChg chg="add mod">
          <ac:chgData name="Michelle Picón Salinas" userId="2587e1e9-9f21-4b7b-b919-8ef356ce05c7" providerId="ADAL" clId="{24A1D2D3-FC97-47C5-95EB-1398353C0385}" dt="2025-03-02T20:23:40.169" v="870" actId="14100"/>
          <ac:spMkLst>
            <pc:docMk/>
            <pc:sldMk cId="2979036136" sldId="274"/>
            <ac:spMk id="32" creationId="{AD1EB531-4B2B-127C-EED8-90F3CE6E1534}"/>
          </ac:spMkLst>
        </pc:spChg>
        <pc:spChg chg="add mod">
          <ac:chgData name="Michelle Picón Salinas" userId="2587e1e9-9f21-4b7b-b919-8ef356ce05c7" providerId="ADAL" clId="{24A1D2D3-FC97-47C5-95EB-1398353C0385}" dt="2025-03-02T20:23:40.169" v="870" actId="14100"/>
          <ac:spMkLst>
            <pc:docMk/>
            <pc:sldMk cId="2979036136" sldId="274"/>
            <ac:spMk id="35" creationId="{1B372BB1-BDE2-389C-A182-7F604BBE7C97}"/>
          </ac:spMkLst>
        </pc:spChg>
        <pc:spChg chg="add mod">
          <ac:chgData name="Michelle Picón Salinas" userId="2587e1e9-9f21-4b7b-b919-8ef356ce05c7" providerId="ADAL" clId="{24A1D2D3-FC97-47C5-95EB-1398353C0385}" dt="2025-03-02T20:23:40.169" v="870" actId="14100"/>
          <ac:spMkLst>
            <pc:docMk/>
            <pc:sldMk cId="2979036136" sldId="274"/>
            <ac:spMk id="36" creationId="{3122A754-2B7B-B8F0-5284-114B57936A47}"/>
          </ac:spMkLst>
        </pc:spChg>
        <pc:picChg chg="del">
          <ac:chgData name="Michelle Picón Salinas" userId="2587e1e9-9f21-4b7b-b919-8ef356ce05c7" providerId="ADAL" clId="{24A1D2D3-FC97-47C5-95EB-1398353C0385}" dt="2025-03-02T20:22:31.422" v="860" actId="478"/>
          <ac:picMkLst>
            <pc:docMk/>
            <pc:sldMk cId="2979036136" sldId="274"/>
            <ac:picMk id="2050" creationId="{CAF20186-19FA-A098-0DF7-F76F53B10B11}"/>
          </ac:picMkLst>
        </pc:picChg>
        <pc:picChg chg="add del">
          <ac:chgData name="Michelle Picón Salinas" userId="2587e1e9-9f21-4b7b-b919-8ef356ce05c7" providerId="ADAL" clId="{24A1D2D3-FC97-47C5-95EB-1398353C0385}" dt="2025-03-02T20:22:41.319" v="865" actId="21"/>
          <ac:picMkLst>
            <pc:docMk/>
            <pc:sldMk cId="2979036136" sldId="274"/>
            <ac:picMk id="16386" creationId="{51345464-04E0-7BF4-C65F-C96790FEDA2D}"/>
          </ac:picMkLst>
        </pc:picChg>
        <pc:picChg chg="add">
          <ac:chgData name="Michelle Picón Salinas" userId="2587e1e9-9f21-4b7b-b919-8ef356ce05c7" providerId="ADAL" clId="{24A1D2D3-FC97-47C5-95EB-1398353C0385}" dt="2025-03-02T20:22:44.911" v="866"/>
          <ac:picMkLst>
            <pc:docMk/>
            <pc:sldMk cId="2979036136" sldId="274"/>
            <ac:picMk id="16388" creationId="{07C7AEF6-13D4-5191-D428-AC290CEA7A8B}"/>
          </ac:picMkLst>
        </pc:picChg>
        <pc:picChg chg="add">
          <ac:chgData name="Michelle Picón Salinas" userId="2587e1e9-9f21-4b7b-b919-8ef356ce05c7" providerId="ADAL" clId="{24A1D2D3-FC97-47C5-95EB-1398353C0385}" dt="2025-03-02T20:23:05.395" v="867"/>
          <ac:picMkLst>
            <pc:docMk/>
            <pc:sldMk cId="2979036136" sldId="274"/>
            <ac:picMk id="16390" creationId="{780B1C17-4208-CAA3-8550-1F53E563D675}"/>
          </ac:picMkLst>
        </pc:picChg>
      </pc:sldChg>
      <pc:sldChg chg="addSp modSp mod">
        <pc:chgData name="Michelle Picón Salinas" userId="2587e1e9-9f21-4b7b-b919-8ef356ce05c7" providerId="ADAL" clId="{24A1D2D3-FC97-47C5-95EB-1398353C0385}" dt="2025-03-02T20:25:47.888" v="896" actId="1076"/>
        <pc:sldMkLst>
          <pc:docMk/>
          <pc:sldMk cId="2434231722" sldId="275"/>
        </pc:sldMkLst>
        <pc:spChg chg="mod">
          <ac:chgData name="Michelle Picón Salinas" userId="2587e1e9-9f21-4b7b-b919-8ef356ce05c7" providerId="ADAL" clId="{24A1D2D3-FC97-47C5-95EB-1398353C0385}" dt="2025-03-02T20:25:38.013" v="892"/>
          <ac:spMkLst>
            <pc:docMk/>
            <pc:sldMk cId="2434231722" sldId="275"/>
            <ac:spMk id="2" creationId="{D164A035-C149-3C5C-E094-08ED4B3F7280}"/>
          </ac:spMkLst>
        </pc:spChg>
        <pc:picChg chg="mod">
          <ac:chgData name="Michelle Picón Salinas" userId="2587e1e9-9f21-4b7b-b919-8ef356ce05c7" providerId="ADAL" clId="{24A1D2D3-FC97-47C5-95EB-1398353C0385}" dt="2025-03-02T20:25:44.787" v="895" actId="1076"/>
          <ac:picMkLst>
            <pc:docMk/>
            <pc:sldMk cId="2434231722" sldId="275"/>
            <ac:picMk id="4" creationId="{6CC3A8A5-4A03-38BC-C7B9-BA252F6CF850}"/>
          </ac:picMkLst>
        </pc:picChg>
        <pc:picChg chg="add mod">
          <ac:chgData name="Michelle Picón Salinas" userId="2587e1e9-9f21-4b7b-b919-8ef356ce05c7" providerId="ADAL" clId="{24A1D2D3-FC97-47C5-95EB-1398353C0385}" dt="2025-03-02T20:25:47.888" v="896" actId="1076"/>
          <ac:picMkLst>
            <pc:docMk/>
            <pc:sldMk cId="2434231722" sldId="275"/>
            <ac:picMk id="17410" creationId="{B1681A28-1297-0734-0EE9-31149A4BA1EE}"/>
          </ac:picMkLst>
        </pc:picChg>
      </pc:sldChg>
      <pc:sldChg chg="addSp delSp modSp del mod">
        <pc:chgData name="Michelle Picón Salinas" userId="2587e1e9-9f21-4b7b-b919-8ef356ce05c7" providerId="ADAL" clId="{24A1D2D3-FC97-47C5-95EB-1398353C0385}" dt="2025-03-02T20:31:32.361" v="1005" actId="47"/>
        <pc:sldMkLst>
          <pc:docMk/>
          <pc:sldMk cId="1143124163" sldId="276"/>
        </pc:sldMkLst>
        <pc:spChg chg="mod">
          <ac:chgData name="Michelle Picón Salinas" userId="2587e1e9-9f21-4b7b-b919-8ef356ce05c7" providerId="ADAL" clId="{24A1D2D3-FC97-47C5-95EB-1398353C0385}" dt="2025-03-02T20:31:29.868" v="1004" actId="14100"/>
          <ac:spMkLst>
            <pc:docMk/>
            <pc:sldMk cId="1143124163" sldId="276"/>
            <ac:spMk id="2" creationId="{9FD7DB20-B84B-ABC7-A4CD-0383F1B23371}"/>
          </ac:spMkLst>
        </pc:spChg>
        <pc:spChg chg="mod">
          <ac:chgData name="Michelle Picón Salinas" userId="2587e1e9-9f21-4b7b-b919-8ef356ce05c7" providerId="ADAL" clId="{24A1D2D3-FC97-47C5-95EB-1398353C0385}" dt="2025-03-02T20:28:59.039" v="960" actId="20577"/>
          <ac:spMkLst>
            <pc:docMk/>
            <pc:sldMk cId="1143124163" sldId="276"/>
            <ac:spMk id="3" creationId="{80BEB598-E6FE-F167-5B3F-2A316BB644AD}"/>
          </ac:spMkLst>
        </pc:spChg>
        <pc:spChg chg="del">
          <ac:chgData name="Michelle Picón Salinas" userId="2587e1e9-9f21-4b7b-b919-8ef356ce05c7" providerId="ADAL" clId="{24A1D2D3-FC97-47C5-95EB-1398353C0385}" dt="2025-03-02T20:27:35.411" v="932" actId="478"/>
          <ac:spMkLst>
            <pc:docMk/>
            <pc:sldMk cId="1143124163" sldId="276"/>
            <ac:spMk id="5" creationId="{2FD9F299-A2EA-50E9-5519-C76FA8B22BCC}"/>
          </ac:spMkLst>
        </pc:spChg>
        <pc:spChg chg="add mod">
          <ac:chgData name="Michelle Picón Salinas" userId="2587e1e9-9f21-4b7b-b919-8ef356ce05c7" providerId="ADAL" clId="{24A1D2D3-FC97-47C5-95EB-1398353C0385}" dt="2025-03-02T20:27:38.546" v="933"/>
          <ac:spMkLst>
            <pc:docMk/>
            <pc:sldMk cId="1143124163" sldId="276"/>
            <ac:spMk id="6" creationId="{59E938DC-DE68-8653-B661-889D304AD718}"/>
          </ac:spMkLst>
        </pc:spChg>
        <pc:spChg chg="add mod">
          <ac:chgData name="Michelle Picón Salinas" userId="2587e1e9-9f21-4b7b-b919-8ef356ce05c7" providerId="ADAL" clId="{24A1D2D3-FC97-47C5-95EB-1398353C0385}" dt="2025-03-02T20:27:38.546" v="933"/>
          <ac:spMkLst>
            <pc:docMk/>
            <pc:sldMk cId="1143124163" sldId="276"/>
            <ac:spMk id="8" creationId="{7729CFD3-14C0-AD3B-EC2D-4A36497E1CB9}"/>
          </ac:spMkLst>
        </pc:spChg>
        <pc:spChg chg="add mod">
          <ac:chgData name="Michelle Picón Salinas" userId="2587e1e9-9f21-4b7b-b919-8ef356ce05c7" providerId="ADAL" clId="{24A1D2D3-FC97-47C5-95EB-1398353C0385}" dt="2025-03-02T20:27:38.546" v="933"/>
          <ac:spMkLst>
            <pc:docMk/>
            <pc:sldMk cId="1143124163" sldId="276"/>
            <ac:spMk id="9" creationId="{1C31AA01-82E9-F2CF-6215-859B249A3CA6}"/>
          </ac:spMkLst>
        </pc:spChg>
        <pc:spChg chg="add mod">
          <ac:chgData name="Michelle Picón Salinas" userId="2587e1e9-9f21-4b7b-b919-8ef356ce05c7" providerId="ADAL" clId="{24A1D2D3-FC97-47C5-95EB-1398353C0385}" dt="2025-03-02T20:27:38.546" v="933"/>
          <ac:spMkLst>
            <pc:docMk/>
            <pc:sldMk cId="1143124163" sldId="276"/>
            <ac:spMk id="10" creationId="{FCA4A4DC-780B-7D57-9A84-F6048032E6C1}"/>
          </ac:spMkLst>
        </pc:spChg>
        <pc:spChg chg="add mod">
          <ac:chgData name="Michelle Picón Salinas" userId="2587e1e9-9f21-4b7b-b919-8ef356ce05c7" providerId="ADAL" clId="{24A1D2D3-FC97-47C5-95EB-1398353C0385}" dt="2025-03-02T20:27:38.546" v="933"/>
          <ac:spMkLst>
            <pc:docMk/>
            <pc:sldMk cId="1143124163" sldId="276"/>
            <ac:spMk id="11" creationId="{9BEA5E99-DED0-3C26-D691-8C72C565030A}"/>
          </ac:spMkLst>
        </pc:spChg>
        <pc:spChg chg="add mod">
          <ac:chgData name="Michelle Picón Salinas" userId="2587e1e9-9f21-4b7b-b919-8ef356ce05c7" providerId="ADAL" clId="{24A1D2D3-FC97-47C5-95EB-1398353C0385}" dt="2025-03-02T20:27:38.546" v="933"/>
          <ac:spMkLst>
            <pc:docMk/>
            <pc:sldMk cId="1143124163" sldId="276"/>
            <ac:spMk id="12" creationId="{9519F1F4-0910-E0F5-04A5-9B83AC946138}"/>
          </ac:spMkLst>
        </pc:spChg>
        <pc:spChg chg="add mod">
          <ac:chgData name="Michelle Picón Salinas" userId="2587e1e9-9f21-4b7b-b919-8ef356ce05c7" providerId="ADAL" clId="{24A1D2D3-FC97-47C5-95EB-1398353C0385}" dt="2025-03-02T20:27:38.546" v="933"/>
          <ac:spMkLst>
            <pc:docMk/>
            <pc:sldMk cId="1143124163" sldId="276"/>
            <ac:spMk id="13" creationId="{1E884D16-451C-62F9-0CD4-879F33472FE5}"/>
          </ac:spMkLst>
        </pc:spChg>
        <pc:spChg chg="add mod">
          <ac:chgData name="Michelle Picón Salinas" userId="2587e1e9-9f21-4b7b-b919-8ef356ce05c7" providerId="ADAL" clId="{24A1D2D3-FC97-47C5-95EB-1398353C0385}" dt="2025-03-02T20:27:38.546" v="933"/>
          <ac:spMkLst>
            <pc:docMk/>
            <pc:sldMk cId="1143124163" sldId="276"/>
            <ac:spMk id="14" creationId="{D43F3034-3ACB-6868-9695-8EE7E9449A01}"/>
          </ac:spMkLst>
        </pc:spChg>
        <pc:spChg chg="add mod">
          <ac:chgData name="Michelle Picón Salinas" userId="2587e1e9-9f21-4b7b-b919-8ef356ce05c7" providerId="ADAL" clId="{24A1D2D3-FC97-47C5-95EB-1398353C0385}" dt="2025-03-02T20:27:38.546" v="933"/>
          <ac:spMkLst>
            <pc:docMk/>
            <pc:sldMk cId="1143124163" sldId="276"/>
            <ac:spMk id="15" creationId="{53C70E37-16B1-D11F-3F33-967CFABBFABD}"/>
          </ac:spMkLst>
        </pc:spChg>
        <pc:spChg chg="add mod">
          <ac:chgData name="Michelle Picón Salinas" userId="2587e1e9-9f21-4b7b-b919-8ef356ce05c7" providerId="ADAL" clId="{24A1D2D3-FC97-47C5-95EB-1398353C0385}" dt="2025-03-02T20:29:11.227" v="964"/>
          <ac:spMkLst>
            <pc:docMk/>
            <pc:sldMk cId="1143124163" sldId="276"/>
            <ac:spMk id="16" creationId="{AF2336D8-3C44-A254-EA45-5DEF5F2D0FB8}"/>
          </ac:spMkLst>
        </pc:spChg>
        <pc:spChg chg="add mod">
          <ac:chgData name="Michelle Picón Salinas" userId="2587e1e9-9f21-4b7b-b919-8ef356ce05c7" providerId="ADAL" clId="{24A1D2D3-FC97-47C5-95EB-1398353C0385}" dt="2025-03-02T20:29:11.227" v="964"/>
          <ac:spMkLst>
            <pc:docMk/>
            <pc:sldMk cId="1143124163" sldId="276"/>
            <ac:spMk id="19" creationId="{A5F019E4-73EF-82F0-D0A6-44F957E17EE6}"/>
          </ac:spMkLst>
        </pc:spChg>
        <pc:spChg chg="add mod">
          <ac:chgData name="Michelle Picón Salinas" userId="2587e1e9-9f21-4b7b-b919-8ef356ce05c7" providerId="ADAL" clId="{24A1D2D3-FC97-47C5-95EB-1398353C0385}" dt="2025-03-02T20:29:11.227" v="964"/>
          <ac:spMkLst>
            <pc:docMk/>
            <pc:sldMk cId="1143124163" sldId="276"/>
            <ac:spMk id="20" creationId="{56F0A5CC-CD82-4673-E420-D93C8137266B}"/>
          </ac:spMkLst>
        </pc:spChg>
        <pc:spChg chg="add mod">
          <ac:chgData name="Michelle Picón Salinas" userId="2587e1e9-9f21-4b7b-b919-8ef356ce05c7" providerId="ADAL" clId="{24A1D2D3-FC97-47C5-95EB-1398353C0385}" dt="2025-03-02T20:29:11.227" v="964"/>
          <ac:spMkLst>
            <pc:docMk/>
            <pc:sldMk cId="1143124163" sldId="276"/>
            <ac:spMk id="21" creationId="{53B8EA6A-4678-638B-CF1F-656BC566B3CE}"/>
          </ac:spMkLst>
        </pc:spChg>
        <pc:spChg chg="add mod">
          <ac:chgData name="Michelle Picón Salinas" userId="2587e1e9-9f21-4b7b-b919-8ef356ce05c7" providerId="ADAL" clId="{24A1D2D3-FC97-47C5-95EB-1398353C0385}" dt="2025-03-02T20:29:11.227" v="964"/>
          <ac:spMkLst>
            <pc:docMk/>
            <pc:sldMk cId="1143124163" sldId="276"/>
            <ac:spMk id="22" creationId="{B4FD50C2-E8EF-AD41-610B-736239591656}"/>
          </ac:spMkLst>
        </pc:spChg>
        <pc:spChg chg="add mod">
          <ac:chgData name="Michelle Picón Salinas" userId="2587e1e9-9f21-4b7b-b919-8ef356ce05c7" providerId="ADAL" clId="{24A1D2D3-FC97-47C5-95EB-1398353C0385}" dt="2025-03-02T20:29:11.227" v="964"/>
          <ac:spMkLst>
            <pc:docMk/>
            <pc:sldMk cId="1143124163" sldId="276"/>
            <ac:spMk id="25" creationId="{F693F3A1-F7D1-675E-F49C-9D94B0D6A7F3}"/>
          </ac:spMkLst>
        </pc:spChg>
        <pc:spChg chg="add mod">
          <ac:chgData name="Michelle Picón Salinas" userId="2587e1e9-9f21-4b7b-b919-8ef356ce05c7" providerId="ADAL" clId="{24A1D2D3-FC97-47C5-95EB-1398353C0385}" dt="2025-03-02T20:29:11.227" v="964"/>
          <ac:spMkLst>
            <pc:docMk/>
            <pc:sldMk cId="1143124163" sldId="276"/>
            <ac:spMk id="26" creationId="{2E9BD418-3405-2E7A-0C81-7FAF47FB55CC}"/>
          </ac:spMkLst>
        </pc:spChg>
        <pc:spChg chg="add mod">
          <ac:chgData name="Michelle Picón Salinas" userId="2587e1e9-9f21-4b7b-b919-8ef356ce05c7" providerId="ADAL" clId="{24A1D2D3-FC97-47C5-95EB-1398353C0385}" dt="2025-03-02T20:29:11.227" v="964"/>
          <ac:spMkLst>
            <pc:docMk/>
            <pc:sldMk cId="1143124163" sldId="276"/>
            <ac:spMk id="27" creationId="{523384EA-B0DB-548B-9807-59E7BC8431C7}"/>
          </ac:spMkLst>
        </pc:spChg>
        <pc:spChg chg="add mod">
          <ac:chgData name="Michelle Picón Salinas" userId="2587e1e9-9f21-4b7b-b919-8ef356ce05c7" providerId="ADAL" clId="{24A1D2D3-FC97-47C5-95EB-1398353C0385}" dt="2025-03-02T20:29:11.227" v="964"/>
          <ac:spMkLst>
            <pc:docMk/>
            <pc:sldMk cId="1143124163" sldId="276"/>
            <ac:spMk id="28" creationId="{3D905FD6-4971-37E7-A877-3110326F6D14}"/>
          </ac:spMkLst>
        </pc:spChg>
        <pc:spChg chg="add mod">
          <ac:chgData name="Michelle Picón Salinas" userId="2587e1e9-9f21-4b7b-b919-8ef356ce05c7" providerId="ADAL" clId="{24A1D2D3-FC97-47C5-95EB-1398353C0385}" dt="2025-03-02T20:29:11.227" v="964"/>
          <ac:spMkLst>
            <pc:docMk/>
            <pc:sldMk cId="1143124163" sldId="276"/>
            <ac:spMk id="30" creationId="{5FE510C3-36CE-3269-615A-46BC3ABE8D5E}"/>
          </ac:spMkLst>
        </pc:spChg>
        <pc:grpChg chg="del mod">
          <ac:chgData name="Michelle Picón Salinas" userId="2587e1e9-9f21-4b7b-b919-8ef356ce05c7" providerId="ADAL" clId="{24A1D2D3-FC97-47C5-95EB-1398353C0385}" dt="2025-03-02T20:27:44.555" v="935" actId="478"/>
          <ac:grpSpMkLst>
            <pc:docMk/>
            <pc:sldMk cId="1143124163" sldId="276"/>
            <ac:grpSpMk id="4" creationId="{194F82BC-4BC2-F4D9-39F0-40AA55FD9526}"/>
          </ac:grpSpMkLst>
        </pc:grpChg>
        <pc:grpChg chg="mod">
          <ac:chgData name="Michelle Picón Salinas" userId="2587e1e9-9f21-4b7b-b919-8ef356ce05c7" providerId="ADAL" clId="{24A1D2D3-FC97-47C5-95EB-1398353C0385}" dt="2025-03-02T20:29:10.659" v="963" actId="14100"/>
          <ac:grpSpMkLst>
            <pc:docMk/>
            <pc:sldMk cId="1143124163" sldId="276"/>
            <ac:grpSpMk id="17" creationId="{7A044EB7-ACE9-C5CC-F769-BD453ABA7EC9}"/>
          </ac:grpSpMkLst>
        </pc:grpChg>
        <pc:picChg chg="add mod">
          <ac:chgData name="Michelle Picón Salinas" userId="2587e1e9-9f21-4b7b-b919-8ef356ce05c7" providerId="ADAL" clId="{24A1D2D3-FC97-47C5-95EB-1398353C0385}" dt="2025-03-02T20:27:38.546" v="933"/>
          <ac:picMkLst>
            <pc:docMk/>
            <pc:sldMk cId="1143124163" sldId="276"/>
            <ac:picMk id="7" creationId="{D55F82C6-5B9A-825D-61B8-0B93C167B090}"/>
          </ac:picMkLst>
        </pc:picChg>
        <pc:picChg chg="del">
          <ac:chgData name="Michelle Picón Salinas" userId="2587e1e9-9f21-4b7b-b919-8ef356ce05c7" providerId="ADAL" clId="{24A1D2D3-FC97-47C5-95EB-1398353C0385}" dt="2025-03-02T20:27:35.411" v="932" actId="478"/>
          <ac:picMkLst>
            <pc:docMk/>
            <pc:sldMk cId="1143124163" sldId="276"/>
            <ac:picMk id="3074" creationId="{693DD252-218D-3BEC-0519-AF13DAFF3520}"/>
          </ac:picMkLst>
        </pc:picChg>
      </pc:sldChg>
      <pc:sldChg chg="addSp delSp modSp mod">
        <pc:chgData name="Michelle Picón Salinas" userId="2587e1e9-9f21-4b7b-b919-8ef356ce05c7" providerId="ADAL" clId="{24A1D2D3-FC97-47C5-95EB-1398353C0385}" dt="2025-03-02T20:33:20.880" v="1045" actId="20577"/>
        <pc:sldMkLst>
          <pc:docMk/>
          <pc:sldMk cId="2156055308" sldId="277"/>
        </pc:sldMkLst>
        <pc:spChg chg="mod">
          <ac:chgData name="Michelle Picón Salinas" userId="2587e1e9-9f21-4b7b-b919-8ef356ce05c7" providerId="ADAL" clId="{24A1D2D3-FC97-47C5-95EB-1398353C0385}" dt="2025-03-02T20:33:20.880" v="1045" actId="20577"/>
          <ac:spMkLst>
            <pc:docMk/>
            <pc:sldMk cId="2156055308" sldId="277"/>
            <ac:spMk id="2" creationId="{5D5C225D-3C12-0D89-F3E4-AA7005A7C7B8}"/>
          </ac:spMkLst>
        </pc:spChg>
        <pc:spChg chg="add del mod">
          <ac:chgData name="Michelle Picón Salinas" userId="2587e1e9-9f21-4b7b-b919-8ef356ce05c7" providerId="ADAL" clId="{24A1D2D3-FC97-47C5-95EB-1398353C0385}" dt="2025-03-02T20:32:24.642" v="1035" actId="1076"/>
          <ac:spMkLst>
            <pc:docMk/>
            <pc:sldMk cId="2156055308" sldId="277"/>
            <ac:spMk id="4" creationId="{3B974FF8-CE91-314D-2B4B-A8897D2E1E8B}"/>
          </ac:spMkLst>
        </pc:spChg>
        <pc:spChg chg="add del">
          <ac:chgData name="Michelle Picón Salinas" userId="2587e1e9-9f21-4b7b-b919-8ef356ce05c7" providerId="ADAL" clId="{24A1D2D3-FC97-47C5-95EB-1398353C0385}" dt="2025-03-02T20:32:01.777" v="1020" actId="478"/>
          <ac:spMkLst>
            <pc:docMk/>
            <pc:sldMk cId="2156055308" sldId="277"/>
            <ac:spMk id="5" creationId="{E9B5C8DD-AB97-7ED0-8118-454376E16B54}"/>
          </ac:spMkLst>
        </pc:spChg>
        <pc:spChg chg="add del">
          <ac:chgData name="Michelle Picón Salinas" userId="2587e1e9-9f21-4b7b-b919-8ef356ce05c7" providerId="ADAL" clId="{24A1D2D3-FC97-47C5-95EB-1398353C0385}" dt="2025-03-02T20:32:01.777" v="1020" actId="478"/>
          <ac:spMkLst>
            <pc:docMk/>
            <pc:sldMk cId="2156055308" sldId="277"/>
            <ac:spMk id="6" creationId="{9BA36548-BE54-1373-8F7D-219BEFE49045}"/>
          </ac:spMkLst>
        </pc:spChg>
        <pc:spChg chg="add del mod">
          <ac:chgData name="Michelle Picón Salinas" userId="2587e1e9-9f21-4b7b-b919-8ef356ce05c7" providerId="ADAL" clId="{24A1D2D3-FC97-47C5-95EB-1398353C0385}" dt="2025-03-02T20:31:59.382" v="1019" actId="478"/>
          <ac:spMkLst>
            <pc:docMk/>
            <pc:sldMk cId="2156055308" sldId="277"/>
            <ac:spMk id="7" creationId="{A9645F61-4135-FA79-D63D-94ED44D9DE9D}"/>
          </ac:spMkLst>
        </pc:spChg>
        <pc:spChg chg="mod">
          <ac:chgData name="Michelle Picón Salinas" userId="2587e1e9-9f21-4b7b-b919-8ef356ce05c7" providerId="ADAL" clId="{24A1D2D3-FC97-47C5-95EB-1398353C0385}" dt="2025-03-02T20:32:57.796" v="1043" actId="1076"/>
          <ac:spMkLst>
            <pc:docMk/>
            <pc:sldMk cId="2156055308" sldId="277"/>
            <ac:spMk id="10" creationId="{A54E1356-4CFF-EC80-78E0-41EC74CD24EA}"/>
          </ac:spMkLst>
        </pc:spChg>
        <pc:spChg chg="add mod">
          <ac:chgData name="Michelle Picón Salinas" userId="2587e1e9-9f21-4b7b-b919-8ef356ce05c7" providerId="ADAL" clId="{24A1D2D3-FC97-47C5-95EB-1398353C0385}" dt="2025-03-02T20:32:27.900" v="1036"/>
          <ac:spMkLst>
            <pc:docMk/>
            <pc:sldMk cId="2156055308" sldId="277"/>
            <ac:spMk id="11" creationId="{786ED44F-5A1A-2DB4-E46A-ABA8F43756BC}"/>
          </ac:spMkLst>
        </pc:spChg>
        <pc:spChg chg="add mod">
          <ac:chgData name="Michelle Picón Salinas" userId="2587e1e9-9f21-4b7b-b919-8ef356ce05c7" providerId="ADAL" clId="{24A1D2D3-FC97-47C5-95EB-1398353C0385}" dt="2025-03-02T20:32:27.900" v="1036"/>
          <ac:spMkLst>
            <pc:docMk/>
            <pc:sldMk cId="2156055308" sldId="277"/>
            <ac:spMk id="13" creationId="{7AA0774C-81CE-31BB-0EA3-34C98B50E1DC}"/>
          </ac:spMkLst>
        </pc:spChg>
        <pc:spChg chg="add mod">
          <ac:chgData name="Michelle Picón Salinas" userId="2587e1e9-9f21-4b7b-b919-8ef356ce05c7" providerId="ADAL" clId="{24A1D2D3-FC97-47C5-95EB-1398353C0385}" dt="2025-03-02T20:32:27.900" v="1036"/>
          <ac:spMkLst>
            <pc:docMk/>
            <pc:sldMk cId="2156055308" sldId="277"/>
            <ac:spMk id="14" creationId="{5962371B-0641-269F-F3BB-F3A1C5B12396}"/>
          </ac:spMkLst>
        </pc:spChg>
        <pc:spChg chg="add mod">
          <ac:chgData name="Michelle Picón Salinas" userId="2587e1e9-9f21-4b7b-b919-8ef356ce05c7" providerId="ADAL" clId="{24A1D2D3-FC97-47C5-95EB-1398353C0385}" dt="2025-03-02T20:33:00.645" v="1044" actId="1076"/>
          <ac:spMkLst>
            <pc:docMk/>
            <pc:sldMk cId="2156055308" sldId="277"/>
            <ac:spMk id="15" creationId="{3ACC5D7F-C210-FBE9-B47E-09663B0869FF}"/>
          </ac:spMkLst>
        </pc:spChg>
        <pc:spChg chg="add mod">
          <ac:chgData name="Michelle Picón Salinas" userId="2587e1e9-9f21-4b7b-b919-8ef356ce05c7" providerId="ADAL" clId="{24A1D2D3-FC97-47C5-95EB-1398353C0385}" dt="2025-03-02T20:32:27.900" v="1036"/>
          <ac:spMkLst>
            <pc:docMk/>
            <pc:sldMk cId="2156055308" sldId="277"/>
            <ac:spMk id="16" creationId="{B540BA84-68ED-6A90-17B0-93D0D6D1018C}"/>
          </ac:spMkLst>
        </pc:spChg>
        <pc:spChg chg="add mod">
          <ac:chgData name="Michelle Picón Salinas" userId="2587e1e9-9f21-4b7b-b919-8ef356ce05c7" providerId="ADAL" clId="{24A1D2D3-FC97-47C5-95EB-1398353C0385}" dt="2025-03-02T20:32:27.900" v="1036"/>
          <ac:spMkLst>
            <pc:docMk/>
            <pc:sldMk cId="2156055308" sldId="277"/>
            <ac:spMk id="24" creationId="{9AC1E65F-9B6B-1BF8-E1C8-75DD7D488F16}"/>
          </ac:spMkLst>
        </pc:spChg>
        <pc:spChg chg="add mod">
          <ac:chgData name="Michelle Picón Salinas" userId="2587e1e9-9f21-4b7b-b919-8ef356ce05c7" providerId="ADAL" clId="{24A1D2D3-FC97-47C5-95EB-1398353C0385}" dt="2025-03-02T20:32:27.900" v="1036"/>
          <ac:spMkLst>
            <pc:docMk/>
            <pc:sldMk cId="2156055308" sldId="277"/>
            <ac:spMk id="25" creationId="{E82E8C77-8B9F-C61C-4C2F-76506441199E}"/>
          </ac:spMkLst>
        </pc:spChg>
        <pc:spChg chg="add mod">
          <ac:chgData name="Michelle Picón Salinas" userId="2587e1e9-9f21-4b7b-b919-8ef356ce05c7" providerId="ADAL" clId="{24A1D2D3-FC97-47C5-95EB-1398353C0385}" dt="2025-03-02T20:32:27.900" v="1036"/>
          <ac:spMkLst>
            <pc:docMk/>
            <pc:sldMk cId="2156055308" sldId="277"/>
            <ac:spMk id="26" creationId="{8641ACE4-12A0-1688-ADB2-0172A2BF4812}"/>
          </ac:spMkLst>
        </pc:spChg>
        <pc:spChg chg="add mod">
          <ac:chgData name="Michelle Picón Salinas" userId="2587e1e9-9f21-4b7b-b919-8ef356ce05c7" providerId="ADAL" clId="{24A1D2D3-FC97-47C5-95EB-1398353C0385}" dt="2025-03-02T20:32:27.900" v="1036"/>
          <ac:spMkLst>
            <pc:docMk/>
            <pc:sldMk cId="2156055308" sldId="277"/>
            <ac:spMk id="27" creationId="{22E1C606-984A-620E-3383-D58E5C64D2D0}"/>
          </ac:spMkLst>
        </pc:spChg>
        <pc:spChg chg="add mod">
          <ac:chgData name="Michelle Picón Salinas" userId="2587e1e9-9f21-4b7b-b919-8ef356ce05c7" providerId="ADAL" clId="{24A1D2D3-FC97-47C5-95EB-1398353C0385}" dt="2025-03-02T20:32:27.900" v="1036"/>
          <ac:spMkLst>
            <pc:docMk/>
            <pc:sldMk cId="2156055308" sldId="277"/>
            <ac:spMk id="28" creationId="{11CF9712-78AC-6505-AB34-DEFE75C2B77F}"/>
          </ac:spMkLst>
        </pc:spChg>
        <pc:grpChg chg="mod">
          <ac:chgData name="Michelle Picón Salinas" userId="2587e1e9-9f21-4b7b-b919-8ef356ce05c7" providerId="ADAL" clId="{24A1D2D3-FC97-47C5-95EB-1398353C0385}" dt="2025-03-02T20:32:36.908" v="1040" actId="1076"/>
          <ac:grpSpMkLst>
            <pc:docMk/>
            <pc:sldMk cId="2156055308" sldId="277"/>
            <ac:grpSpMk id="8" creationId="{0B0A73DC-5FF3-C1BD-8112-89ABC8CE6F3F}"/>
          </ac:grpSpMkLst>
        </pc:grpChg>
        <pc:picChg chg="del">
          <ac:chgData name="Michelle Picón Salinas" userId="2587e1e9-9f21-4b7b-b919-8ef356ce05c7" providerId="ADAL" clId="{24A1D2D3-FC97-47C5-95EB-1398353C0385}" dt="2025-03-02T20:31:44.635" v="1012" actId="478"/>
          <ac:picMkLst>
            <pc:docMk/>
            <pc:sldMk cId="2156055308" sldId="277"/>
            <ac:picMk id="4098" creationId="{C7BD7529-5CE2-546E-9674-6860BB1519E5}"/>
          </ac:picMkLst>
        </pc:picChg>
      </pc:sldChg>
      <pc:sldChg chg="addSp delSp modSp mod">
        <pc:chgData name="Michelle Picón Salinas" userId="2587e1e9-9f21-4b7b-b919-8ef356ce05c7" providerId="ADAL" clId="{24A1D2D3-FC97-47C5-95EB-1398353C0385}" dt="2025-03-02T20:35:42.259" v="1077" actId="404"/>
        <pc:sldMkLst>
          <pc:docMk/>
          <pc:sldMk cId="401540560" sldId="278"/>
        </pc:sldMkLst>
        <pc:spChg chg="mod">
          <ac:chgData name="Michelle Picón Salinas" userId="2587e1e9-9f21-4b7b-b919-8ef356ce05c7" providerId="ADAL" clId="{24A1D2D3-FC97-47C5-95EB-1398353C0385}" dt="2025-03-02T20:34:43.138" v="1056"/>
          <ac:spMkLst>
            <pc:docMk/>
            <pc:sldMk cId="401540560" sldId="278"/>
            <ac:spMk id="2" creationId="{A5616FCC-4F22-55D3-F594-D7399F0A2416}"/>
          </ac:spMkLst>
        </pc:spChg>
        <pc:spChg chg="mod">
          <ac:chgData name="Michelle Picón Salinas" userId="2587e1e9-9f21-4b7b-b919-8ef356ce05c7" providerId="ADAL" clId="{24A1D2D3-FC97-47C5-95EB-1398353C0385}" dt="2025-03-02T20:35:42.259" v="1077" actId="404"/>
          <ac:spMkLst>
            <pc:docMk/>
            <pc:sldMk cId="401540560" sldId="278"/>
            <ac:spMk id="3" creationId="{0C4F0F44-458D-8DD0-9D45-3250092CC9C4}"/>
          </ac:spMkLst>
        </pc:spChg>
        <pc:spChg chg="del">
          <ac:chgData name="Michelle Picón Salinas" userId="2587e1e9-9f21-4b7b-b919-8ef356ce05c7" providerId="ADAL" clId="{24A1D2D3-FC97-47C5-95EB-1398353C0385}" dt="2025-03-02T20:35:07.246" v="1063" actId="478"/>
          <ac:spMkLst>
            <pc:docMk/>
            <pc:sldMk cId="401540560" sldId="278"/>
            <ac:spMk id="5" creationId="{C50235D2-28EF-39ED-E509-EDDEDD80CFB7}"/>
          </ac:spMkLst>
        </pc:spChg>
        <pc:spChg chg="add del mod">
          <ac:chgData name="Michelle Picón Salinas" userId="2587e1e9-9f21-4b7b-b919-8ef356ce05c7" providerId="ADAL" clId="{24A1D2D3-FC97-47C5-95EB-1398353C0385}" dt="2025-03-02T20:35:09.182" v="1064" actId="478"/>
          <ac:spMkLst>
            <pc:docMk/>
            <pc:sldMk cId="401540560" sldId="278"/>
            <ac:spMk id="6" creationId="{662566BC-EC80-F70F-5E8E-83460A48EB65}"/>
          </ac:spMkLst>
        </pc:spChg>
        <pc:picChg chg="del">
          <ac:chgData name="Michelle Picón Salinas" userId="2587e1e9-9f21-4b7b-b919-8ef356ce05c7" providerId="ADAL" clId="{24A1D2D3-FC97-47C5-95EB-1398353C0385}" dt="2025-03-02T20:35:11.667" v="1065" actId="478"/>
          <ac:picMkLst>
            <pc:docMk/>
            <pc:sldMk cId="401540560" sldId="278"/>
            <ac:picMk id="5122" creationId="{476FD2BA-9A4B-0959-B14C-A0FB94C9069D}"/>
          </ac:picMkLst>
        </pc:picChg>
        <pc:picChg chg="add mod">
          <ac:chgData name="Michelle Picón Salinas" userId="2587e1e9-9f21-4b7b-b919-8ef356ce05c7" providerId="ADAL" clId="{24A1D2D3-FC97-47C5-95EB-1398353C0385}" dt="2025-03-02T20:35:18.404" v="1068" actId="1076"/>
          <ac:picMkLst>
            <pc:docMk/>
            <pc:sldMk cId="401540560" sldId="278"/>
            <ac:picMk id="18434" creationId="{478796B0-BF13-8256-24FC-F26AA9CD9120}"/>
          </ac:picMkLst>
        </pc:picChg>
      </pc:sldChg>
      <pc:sldChg chg="addSp delSp modSp mod">
        <pc:chgData name="Michelle Picón Salinas" userId="2587e1e9-9f21-4b7b-b919-8ef356ce05c7" providerId="ADAL" clId="{24A1D2D3-FC97-47C5-95EB-1398353C0385}" dt="2025-03-02T19:08:14.358" v="126" actId="14100"/>
        <pc:sldMkLst>
          <pc:docMk/>
          <pc:sldMk cId="3612155367" sldId="282"/>
        </pc:sldMkLst>
        <pc:spChg chg="mod">
          <ac:chgData name="Michelle Picón Salinas" userId="2587e1e9-9f21-4b7b-b919-8ef356ce05c7" providerId="ADAL" clId="{24A1D2D3-FC97-47C5-95EB-1398353C0385}" dt="2025-03-02T19:06:08.915" v="88"/>
          <ac:spMkLst>
            <pc:docMk/>
            <pc:sldMk cId="3612155367" sldId="282"/>
            <ac:spMk id="2" creationId="{7EA409CA-74ED-F3AF-A982-9F3DBDAD42C8}"/>
          </ac:spMkLst>
        </pc:spChg>
        <pc:spChg chg="mod">
          <ac:chgData name="Michelle Picón Salinas" userId="2587e1e9-9f21-4b7b-b919-8ef356ce05c7" providerId="ADAL" clId="{24A1D2D3-FC97-47C5-95EB-1398353C0385}" dt="2025-03-02T19:07:18.657" v="112" actId="404"/>
          <ac:spMkLst>
            <pc:docMk/>
            <pc:sldMk cId="3612155367" sldId="282"/>
            <ac:spMk id="3" creationId="{16DCE769-B106-31E5-BB49-E5AAA156ED21}"/>
          </ac:spMkLst>
        </pc:spChg>
        <pc:spChg chg="del">
          <ac:chgData name="Michelle Picón Salinas" userId="2587e1e9-9f21-4b7b-b919-8ef356ce05c7" providerId="ADAL" clId="{24A1D2D3-FC97-47C5-95EB-1398353C0385}" dt="2025-03-02T19:07:35.907" v="113" actId="478"/>
          <ac:spMkLst>
            <pc:docMk/>
            <pc:sldMk cId="3612155367" sldId="282"/>
            <ac:spMk id="10" creationId="{A2A42B04-A320-E465-C02C-F5D169FF3DBD}"/>
          </ac:spMkLst>
        </pc:spChg>
        <pc:spChg chg="add mod">
          <ac:chgData name="Michelle Picón Salinas" userId="2587e1e9-9f21-4b7b-b919-8ef356ce05c7" providerId="ADAL" clId="{24A1D2D3-FC97-47C5-95EB-1398353C0385}" dt="2025-03-02T19:08:14.358" v="126" actId="14100"/>
          <ac:spMkLst>
            <pc:docMk/>
            <pc:sldMk cId="3612155367" sldId="282"/>
            <ac:spMk id="11" creationId="{39B55220-92E9-FCE0-1249-8F6B81D88174}"/>
          </ac:spMkLst>
        </pc:spChg>
        <pc:spChg chg="add mod">
          <ac:chgData name="Michelle Picón Salinas" userId="2587e1e9-9f21-4b7b-b919-8ef356ce05c7" providerId="ADAL" clId="{24A1D2D3-FC97-47C5-95EB-1398353C0385}" dt="2025-03-02T19:08:07.405" v="124" actId="1076"/>
          <ac:spMkLst>
            <pc:docMk/>
            <pc:sldMk cId="3612155367" sldId="282"/>
            <ac:spMk id="12" creationId="{DF57CA65-510C-F612-0069-1BDC8E37E5D5}"/>
          </ac:spMkLst>
        </pc:spChg>
        <pc:grpChg chg="add mod">
          <ac:chgData name="Michelle Picón Salinas" userId="2587e1e9-9f21-4b7b-b919-8ef356ce05c7" providerId="ADAL" clId="{24A1D2D3-FC97-47C5-95EB-1398353C0385}" dt="2025-03-02T19:08:07.405" v="124" actId="1076"/>
          <ac:grpSpMkLst>
            <pc:docMk/>
            <pc:sldMk cId="3612155367" sldId="282"/>
            <ac:grpSpMk id="4" creationId="{35ECC743-282D-49A4-FB94-3D758DE68E9D}"/>
          </ac:grpSpMkLst>
        </pc:grpChg>
        <pc:grpChg chg="add mod">
          <ac:chgData name="Michelle Picón Salinas" userId="2587e1e9-9f21-4b7b-b919-8ef356ce05c7" providerId="ADAL" clId="{24A1D2D3-FC97-47C5-95EB-1398353C0385}" dt="2025-03-02T19:08:14.358" v="126" actId="14100"/>
          <ac:grpSpMkLst>
            <pc:docMk/>
            <pc:sldMk cId="3612155367" sldId="282"/>
            <ac:grpSpMk id="8" creationId="{5F81645C-B82C-8C61-F5D0-7FD94DF17B4A}"/>
          </ac:grpSpMkLst>
        </pc:grpChg>
        <pc:picChg chg="add mod">
          <ac:chgData name="Michelle Picón Salinas" userId="2587e1e9-9f21-4b7b-b919-8ef356ce05c7" providerId="ADAL" clId="{24A1D2D3-FC97-47C5-95EB-1398353C0385}" dt="2025-03-02T19:08:14.358" v="126" actId="14100"/>
          <ac:picMkLst>
            <pc:docMk/>
            <pc:sldMk cId="3612155367" sldId="282"/>
            <ac:picMk id="9" creationId="{400F4C6D-C28A-A3CF-AD2C-BAE257F4082C}"/>
          </ac:picMkLst>
        </pc:picChg>
        <pc:picChg chg="add mod">
          <ac:chgData name="Michelle Picón Salinas" userId="2587e1e9-9f21-4b7b-b919-8ef356ce05c7" providerId="ADAL" clId="{24A1D2D3-FC97-47C5-95EB-1398353C0385}" dt="2025-03-02T19:08:07.405" v="124" actId="1076"/>
          <ac:picMkLst>
            <pc:docMk/>
            <pc:sldMk cId="3612155367" sldId="282"/>
            <ac:picMk id="13" creationId="{452191A8-4F21-48D7-5B3F-5E59981E2D96}"/>
          </ac:picMkLst>
        </pc:picChg>
      </pc:sldChg>
      <pc:sldChg chg="addSp delSp modSp mod">
        <pc:chgData name="Michelle Picón Salinas" userId="2587e1e9-9f21-4b7b-b919-8ef356ce05c7" providerId="ADAL" clId="{24A1D2D3-FC97-47C5-95EB-1398353C0385}" dt="2025-03-02T19:13:49.565" v="214" actId="1076"/>
        <pc:sldMkLst>
          <pc:docMk/>
          <pc:sldMk cId="3829662308" sldId="283"/>
        </pc:sldMkLst>
        <pc:spChg chg="mod">
          <ac:chgData name="Michelle Picón Salinas" userId="2587e1e9-9f21-4b7b-b919-8ef356ce05c7" providerId="ADAL" clId="{24A1D2D3-FC97-47C5-95EB-1398353C0385}" dt="2025-03-02T19:13:25.362" v="202" actId="1076"/>
          <ac:spMkLst>
            <pc:docMk/>
            <pc:sldMk cId="3829662308" sldId="283"/>
            <ac:spMk id="2" creationId="{1CB52E88-BE3C-1AB4-2637-3E8EABCCA310}"/>
          </ac:spMkLst>
        </pc:spChg>
        <pc:spChg chg="del">
          <ac:chgData name="Michelle Picón Salinas" userId="2587e1e9-9f21-4b7b-b919-8ef356ce05c7" providerId="ADAL" clId="{24A1D2D3-FC97-47C5-95EB-1398353C0385}" dt="2025-03-02T19:13:27.468" v="203" actId="478"/>
          <ac:spMkLst>
            <pc:docMk/>
            <pc:sldMk cId="3829662308" sldId="283"/>
            <ac:spMk id="3" creationId="{89CFD067-EC11-A923-C23D-B637ACDD9E70}"/>
          </ac:spMkLst>
        </pc:spChg>
        <pc:spChg chg="del">
          <ac:chgData name="Michelle Picón Salinas" userId="2587e1e9-9f21-4b7b-b919-8ef356ce05c7" providerId="ADAL" clId="{24A1D2D3-FC97-47C5-95EB-1398353C0385}" dt="2025-03-02T19:13:31.829" v="205" actId="478"/>
          <ac:spMkLst>
            <pc:docMk/>
            <pc:sldMk cId="3829662308" sldId="283"/>
            <ac:spMk id="4" creationId="{ED7F6470-18E2-067A-BD25-08C7E75AF89C}"/>
          </ac:spMkLst>
        </pc:spChg>
        <pc:spChg chg="add del mod">
          <ac:chgData name="Michelle Picón Salinas" userId="2587e1e9-9f21-4b7b-b919-8ef356ce05c7" providerId="ADAL" clId="{24A1D2D3-FC97-47C5-95EB-1398353C0385}" dt="2025-03-02T19:13:30.145" v="204" actId="478"/>
          <ac:spMkLst>
            <pc:docMk/>
            <pc:sldMk cId="3829662308" sldId="283"/>
            <ac:spMk id="6" creationId="{D90E1F3B-5385-A08F-6A11-C4C90F8BA46B}"/>
          </ac:spMkLst>
        </pc:spChg>
        <pc:spChg chg="add mod">
          <ac:chgData name="Michelle Picón Salinas" userId="2587e1e9-9f21-4b7b-b919-8ef356ce05c7" providerId="ADAL" clId="{24A1D2D3-FC97-47C5-95EB-1398353C0385}" dt="2025-03-02T19:13:43.935" v="212" actId="404"/>
          <ac:spMkLst>
            <pc:docMk/>
            <pc:sldMk cId="3829662308" sldId="283"/>
            <ac:spMk id="14" creationId="{2932B486-AD6A-057A-9F03-873084A07234}"/>
          </ac:spMkLst>
        </pc:spChg>
        <pc:spChg chg="add mod">
          <ac:chgData name="Michelle Picón Salinas" userId="2587e1e9-9f21-4b7b-b919-8ef356ce05c7" providerId="ADAL" clId="{24A1D2D3-FC97-47C5-95EB-1398353C0385}" dt="2025-03-02T19:13:43.935" v="212" actId="404"/>
          <ac:spMkLst>
            <pc:docMk/>
            <pc:sldMk cId="3829662308" sldId="283"/>
            <ac:spMk id="16" creationId="{95F309D1-B577-676D-7033-B1AF4ED532FB}"/>
          </ac:spMkLst>
        </pc:spChg>
        <pc:spChg chg="add mod">
          <ac:chgData name="Michelle Picón Salinas" userId="2587e1e9-9f21-4b7b-b919-8ef356ce05c7" providerId="ADAL" clId="{24A1D2D3-FC97-47C5-95EB-1398353C0385}" dt="2025-03-02T19:13:43.935" v="212" actId="404"/>
          <ac:spMkLst>
            <pc:docMk/>
            <pc:sldMk cId="3829662308" sldId="283"/>
            <ac:spMk id="17" creationId="{10D83B62-3379-7B21-11A5-F1B7EF860D6F}"/>
          </ac:spMkLst>
        </pc:spChg>
        <pc:spChg chg="add mod">
          <ac:chgData name="Michelle Picón Salinas" userId="2587e1e9-9f21-4b7b-b919-8ef356ce05c7" providerId="ADAL" clId="{24A1D2D3-FC97-47C5-95EB-1398353C0385}" dt="2025-03-02T19:13:43.935" v="212" actId="404"/>
          <ac:spMkLst>
            <pc:docMk/>
            <pc:sldMk cId="3829662308" sldId="283"/>
            <ac:spMk id="18" creationId="{9DF38633-25C6-CB77-4FED-813212208C38}"/>
          </ac:spMkLst>
        </pc:spChg>
        <pc:spChg chg="add mod">
          <ac:chgData name="Michelle Picón Salinas" userId="2587e1e9-9f21-4b7b-b919-8ef356ce05c7" providerId="ADAL" clId="{24A1D2D3-FC97-47C5-95EB-1398353C0385}" dt="2025-03-02T19:13:43.935" v="212" actId="404"/>
          <ac:spMkLst>
            <pc:docMk/>
            <pc:sldMk cId="3829662308" sldId="283"/>
            <ac:spMk id="19" creationId="{2C62F465-1FB9-450B-3935-2EC4B61CAFF5}"/>
          </ac:spMkLst>
        </pc:spChg>
        <pc:spChg chg="add mod">
          <ac:chgData name="Michelle Picón Salinas" userId="2587e1e9-9f21-4b7b-b919-8ef356ce05c7" providerId="ADAL" clId="{24A1D2D3-FC97-47C5-95EB-1398353C0385}" dt="2025-03-02T19:13:43.935" v="212" actId="404"/>
          <ac:spMkLst>
            <pc:docMk/>
            <pc:sldMk cId="3829662308" sldId="283"/>
            <ac:spMk id="21" creationId="{3B3B51FD-8117-1B46-8EF6-264ADFBC2B77}"/>
          </ac:spMkLst>
        </pc:spChg>
        <pc:spChg chg="add mod">
          <ac:chgData name="Michelle Picón Salinas" userId="2587e1e9-9f21-4b7b-b919-8ef356ce05c7" providerId="ADAL" clId="{24A1D2D3-FC97-47C5-95EB-1398353C0385}" dt="2025-03-02T19:13:43.935" v="212" actId="404"/>
          <ac:spMkLst>
            <pc:docMk/>
            <pc:sldMk cId="3829662308" sldId="283"/>
            <ac:spMk id="22" creationId="{6F848437-FFDE-B36E-2B55-4A085A5DADCB}"/>
          </ac:spMkLst>
        </pc:spChg>
        <pc:spChg chg="add mod">
          <ac:chgData name="Michelle Picón Salinas" userId="2587e1e9-9f21-4b7b-b919-8ef356ce05c7" providerId="ADAL" clId="{24A1D2D3-FC97-47C5-95EB-1398353C0385}" dt="2025-03-02T19:13:43.935" v="212" actId="404"/>
          <ac:spMkLst>
            <pc:docMk/>
            <pc:sldMk cId="3829662308" sldId="283"/>
            <ac:spMk id="23" creationId="{4A365A16-C6C2-BB65-405B-756621503447}"/>
          </ac:spMkLst>
        </pc:spChg>
        <pc:grpChg chg="mod">
          <ac:chgData name="Michelle Picón Salinas" userId="2587e1e9-9f21-4b7b-b919-8ef356ce05c7" providerId="ADAL" clId="{24A1D2D3-FC97-47C5-95EB-1398353C0385}" dt="2025-03-02T19:13:38.732" v="208" actId="1076"/>
          <ac:grpSpMkLst>
            <pc:docMk/>
            <pc:sldMk cId="3829662308" sldId="283"/>
            <ac:grpSpMk id="8" creationId="{E04F9D13-F47F-5AC8-D9AA-A252142CFA3F}"/>
          </ac:grpSpMkLst>
        </pc:grpChg>
        <pc:grpChg chg="mod">
          <ac:chgData name="Michelle Picón Salinas" userId="2587e1e9-9f21-4b7b-b919-8ef356ce05c7" providerId="ADAL" clId="{24A1D2D3-FC97-47C5-95EB-1398353C0385}" dt="2025-03-02T19:13:49.565" v="214" actId="1076"/>
          <ac:grpSpMkLst>
            <pc:docMk/>
            <pc:sldMk cId="3829662308" sldId="283"/>
            <ac:grpSpMk id="9" creationId="{FB7202FF-05C5-FDE4-3FF8-1C8B4195D0A0}"/>
          </ac:grpSpMkLst>
        </pc:grpChg>
        <pc:grpChg chg="mod">
          <ac:chgData name="Michelle Picón Salinas" userId="2587e1e9-9f21-4b7b-b919-8ef356ce05c7" providerId="ADAL" clId="{24A1D2D3-FC97-47C5-95EB-1398353C0385}" dt="2025-03-02T19:13:46.916" v="213" actId="1076"/>
          <ac:grpSpMkLst>
            <pc:docMk/>
            <pc:sldMk cId="3829662308" sldId="283"/>
            <ac:grpSpMk id="11" creationId="{6FF882E3-EA8E-5C19-80A0-25C93ADF7B01}"/>
          </ac:grpSpMkLst>
        </pc:grpChg>
        <pc:picChg chg="add mod">
          <ac:chgData name="Michelle Picón Salinas" userId="2587e1e9-9f21-4b7b-b919-8ef356ce05c7" providerId="ADAL" clId="{24A1D2D3-FC97-47C5-95EB-1398353C0385}" dt="2025-03-02T19:13:46.916" v="213" actId="1076"/>
          <ac:picMkLst>
            <pc:docMk/>
            <pc:sldMk cId="3829662308" sldId="283"/>
            <ac:picMk id="12" creationId="{83C8D7F0-8CEA-B85B-F05F-B129D5F2B003}"/>
          </ac:picMkLst>
        </pc:picChg>
        <pc:picChg chg="add mod">
          <ac:chgData name="Michelle Picón Salinas" userId="2587e1e9-9f21-4b7b-b919-8ef356ce05c7" providerId="ADAL" clId="{24A1D2D3-FC97-47C5-95EB-1398353C0385}" dt="2025-03-02T19:13:46.916" v="213" actId="1076"/>
          <ac:picMkLst>
            <pc:docMk/>
            <pc:sldMk cId="3829662308" sldId="283"/>
            <ac:picMk id="13" creationId="{15B3E525-0589-BBDE-3036-7AFEE9B4E073}"/>
          </ac:picMkLst>
        </pc:picChg>
        <pc:cxnChg chg="mod">
          <ac:chgData name="Michelle Picón Salinas" userId="2587e1e9-9f21-4b7b-b919-8ef356ce05c7" providerId="ADAL" clId="{24A1D2D3-FC97-47C5-95EB-1398353C0385}" dt="2025-03-02T19:13:25.362" v="202" actId="1076"/>
          <ac:cxnSpMkLst>
            <pc:docMk/>
            <pc:sldMk cId="3829662308" sldId="283"/>
            <ac:cxnSpMk id="10" creationId="{057861DA-2867-B503-F801-DA8AB4422966}"/>
          </ac:cxnSpMkLst>
        </pc:cxnChg>
      </pc:sldChg>
      <pc:sldChg chg="addSp delSp modSp mod">
        <pc:chgData name="Michelle Picón Salinas" userId="2587e1e9-9f21-4b7b-b919-8ef356ce05c7" providerId="ADAL" clId="{24A1D2D3-FC97-47C5-95EB-1398353C0385}" dt="2025-03-02T19:16:57.878" v="250"/>
        <pc:sldMkLst>
          <pc:docMk/>
          <pc:sldMk cId="3204611242" sldId="284"/>
        </pc:sldMkLst>
        <pc:spChg chg="mod">
          <ac:chgData name="Michelle Picón Salinas" userId="2587e1e9-9f21-4b7b-b919-8ef356ce05c7" providerId="ADAL" clId="{24A1D2D3-FC97-47C5-95EB-1398353C0385}" dt="2025-03-02T19:16:20.794" v="239" actId="1076"/>
          <ac:spMkLst>
            <pc:docMk/>
            <pc:sldMk cId="3204611242" sldId="284"/>
            <ac:spMk id="2" creationId="{E4EC5346-8C65-82F9-D9F0-46B7009BE5CD}"/>
          </ac:spMkLst>
        </pc:spChg>
        <pc:spChg chg="del">
          <ac:chgData name="Michelle Picón Salinas" userId="2587e1e9-9f21-4b7b-b919-8ef356ce05c7" providerId="ADAL" clId="{24A1D2D3-FC97-47C5-95EB-1398353C0385}" dt="2025-03-02T19:16:22.445" v="240" actId="478"/>
          <ac:spMkLst>
            <pc:docMk/>
            <pc:sldMk cId="3204611242" sldId="284"/>
            <ac:spMk id="3" creationId="{985FC2A9-88B9-0867-845A-B7246746EF91}"/>
          </ac:spMkLst>
        </pc:spChg>
        <pc:spChg chg="add del mod">
          <ac:chgData name="Michelle Picón Salinas" userId="2587e1e9-9f21-4b7b-b919-8ef356ce05c7" providerId="ADAL" clId="{24A1D2D3-FC97-47C5-95EB-1398353C0385}" dt="2025-03-02T19:16:23.878" v="241" actId="478"/>
          <ac:spMkLst>
            <pc:docMk/>
            <pc:sldMk cId="3204611242" sldId="284"/>
            <ac:spMk id="6" creationId="{C5F7E3C5-7E4E-4E7A-80C7-29F3F5A47FB0}"/>
          </ac:spMkLst>
        </pc:spChg>
        <pc:spChg chg="del">
          <ac:chgData name="Michelle Picón Salinas" userId="2587e1e9-9f21-4b7b-b919-8ef356ce05c7" providerId="ADAL" clId="{24A1D2D3-FC97-47C5-95EB-1398353C0385}" dt="2025-03-02T19:16:26.968" v="242" actId="478"/>
          <ac:spMkLst>
            <pc:docMk/>
            <pc:sldMk cId="3204611242" sldId="284"/>
            <ac:spMk id="10" creationId="{569EF314-573B-D765-5BD2-8F9D8D12D576}"/>
          </ac:spMkLst>
        </pc:spChg>
        <pc:spChg chg="add mod">
          <ac:chgData name="Michelle Picón Salinas" userId="2587e1e9-9f21-4b7b-b919-8ef356ce05c7" providerId="ADAL" clId="{24A1D2D3-FC97-47C5-95EB-1398353C0385}" dt="2025-03-02T19:16:38.438" v="245"/>
          <ac:spMkLst>
            <pc:docMk/>
            <pc:sldMk cId="3204611242" sldId="284"/>
            <ac:spMk id="12" creationId="{2932B486-AD6A-057A-9F03-873084A07234}"/>
          </ac:spMkLst>
        </pc:spChg>
        <pc:spChg chg="add mod">
          <ac:chgData name="Michelle Picón Salinas" userId="2587e1e9-9f21-4b7b-b919-8ef356ce05c7" providerId="ADAL" clId="{24A1D2D3-FC97-47C5-95EB-1398353C0385}" dt="2025-03-02T19:16:38.438" v="245"/>
          <ac:spMkLst>
            <pc:docMk/>
            <pc:sldMk cId="3204611242" sldId="284"/>
            <ac:spMk id="14" creationId="{95F309D1-B577-676D-7033-B1AF4ED532FB}"/>
          </ac:spMkLst>
        </pc:spChg>
        <pc:spChg chg="add mod">
          <ac:chgData name="Michelle Picón Salinas" userId="2587e1e9-9f21-4b7b-b919-8ef356ce05c7" providerId="ADAL" clId="{24A1D2D3-FC97-47C5-95EB-1398353C0385}" dt="2025-03-02T19:16:38.438" v="245"/>
          <ac:spMkLst>
            <pc:docMk/>
            <pc:sldMk cId="3204611242" sldId="284"/>
            <ac:spMk id="15" creationId="{10D83B62-3379-7B21-11A5-F1B7EF860D6F}"/>
          </ac:spMkLst>
        </pc:spChg>
        <pc:spChg chg="add mod">
          <ac:chgData name="Michelle Picón Salinas" userId="2587e1e9-9f21-4b7b-b919-8ef356ce05c7" providerId="ADAL" clId="{24A1D2D3-FC97-47C5-95EB-1398353C0385}" dt="2025-03-02T19:16:38.438" v="245"/>
          <ac:spMkLst>
            <pc:docMk/>
            <pc:sldMk cId="3204611242" sldId="284"/>
            <ac:spMk id="16" creationId="{9DF38633-25C6-CB77-4FED-813212208C38}"/>
          </ac:spMkLst>
        </pc:spChg>
        <pc:spChg chg="add mod">
          <ac:chgData name="Michelle Picón Salinas" userId="2587e1e9-9f21-4b7b-b919-8ef356ce05c7" providerId="ADAL" clId="{24A1D2D3-FC97-47C5-95EB-1398353C0385}" dt="2025-03-02T19:16:38.438" v="245"/>
          <ac:spMkLst>
            <pc:docMk/>
            <pc:sldMk cId="3204611242" sldId="284"/>
            <ac:spMk id="17" creationId="{2C62F465-1FB9-450B-3935-2EC4B61CAFF5}"/>
          </ac:spMkLst>
        </pc:spChg>
        <pc:spChg chg="add mod">
          <ac:chgData name="Michelle Picón Salinas" userId="2587e1e9-9f21-4b7b-b919-8ef356ce05c7" providerId="ADAL" clId="{24A1D2D3-FC97-47C5-95EB-1398353C0385}" dt="2025-03-02T19:16:38.438" v="245"/>
          <ac:spMkLst>
            <pc:docMk/>
            <pc:sldMk cId="3204611242" sldId="284"/>
            <ac:spMk id="19" creationId="{3B3B51FD-8117-1B46-8EF6-264ADFBC2B77}"/>
          </ac:spMkLst>
        </pc:spChg>
        <pc:spChg chg="add mod">
          <ac:chgData name="Michelle Picón Salinas" userId="2587e1e9-9f21-4b7b-b919-8ef356ce05c7" providerId="ADAL" clId="{24A1D2D3-FC97-47C5-95EB-1398353C0385}" dt="2025-03-02T19:16:38.438" v="245"/>
          <ac:spMkLst>
            <pc:docMk/>
            <pc:sldMk cId="3204611242" sldId="284"/>
            <ac:spMk id="20" creationId="{6F848437-FFDE-B36E-2B55-4A085A5DADCB}"/>
          </ac:spMkLst>
        </pc:spChg>
        <pc:spChg chg="add mod">
          <ac:chgData name="Michelle Picón Salinas" userId="2587e1e9-9f21-4b7b-b919-8ef356ce05c7" providerId="ADAL" clId="{24A1D2D3-FC97-47C5-95EB-1398353C0385}" dt="2025-03-02T19:16:38.438" v="245"/>
          <ac:spMkLst>
            <pc:docMk/>
            <pc:sldMk cId="3204611242" sldId="284"/>
            <ac:spMk id="21" creationId="{4A365A16-C6C2-BB65-405B-756621503447}"/>
          </ac:spMkLst>
        </pc:spChg>
        <pc:spChg chg="add mod">
          <ac:chgData name="Michelle Picón Salinas" userId="2587e1e9-9f21-4b7b-b919-8ef356ce05c7" providerId="ADAL" clId="{24A1D2D3-FC97-47C5-95EB-1398353C0385}" dt="2025-03-02T19:16:57.878" v="250"/>
          <ac:spMkLst>
            <pc:docMk/>
            <pc:sldMk cId="3204611242" sldId="284"/>
            <ac:spMk id="24" creationId="{2932B486-AD6A-057A-9F03-873084A07234}"/>
          </ac:spMkLst>
        </pc:spChg>
        <pc:spChg chg="add mod">
          <ac:chgData name="Michelle Picón Salinas" userId="2587e1e9-9f21-4b7b-b919-8ef356ce05c7" providerId="ADAL" clId="{24A1D2D3-FC97-47C5-95EB-1398353C0385}" dt="2025-03-02T19:16:57.878" v="250"/>
          <ac:spMkLst>
            <pc:docMk/>
            <pc:sldMk cId="3204611242" sldId="284"/>
            <ac:spMk id="26" creationId="{95F309D1-B577-676D-7033-B1AF4ED532FB}"/>
          </ac:spMkLst>
        </pc:spChg>
        <pc:spChg chg="add mod">
          <ac:chgData name="Michelle Picón Salinas" userId="2587e1e9-9f21-4b7b-b919-8ef356ce05c7" providerId="ADAL" clId="{24A1D2D3-FC97-47C5-95EB-1398353C0385}" dt="2025-03-02T19:16:57.878" v="250"/>
          <ac:spMkLst>
            <pc:docMk/>
            <pc:sldMk cId="3204611242" sldId="284"/>
            <ac:spMk id="27" creationId="{10D83B62-3379-7B21-11A5-F1B7EF860D6F}"/>
          </ac:spMkLst>
        </pc:spChg>
        <pc:spChg chg="add mod">
          <ac:chgData name="Michelle Picón Salinas" userId="2587e1e9-9f21-4b7b-b919-8ef356ce05c7" providerId="ADAL" clId="{24A1D2D3-FC97-47C5-95EB-1398353C0385}" dt="2025-03-02T19:16:57.878" v="250"/>
          <ac:spMkLst>
            <pc:docMk/>
            <pc:sldMk cId="3204611242" sldId="284"/>
            <ac:spMk id="28" creationId="{9DF38633-25C6-CB77-4FED-813212208C38}"/>
          </ac:spMkLst>
        </pc:spChg>
        <pc:spChg chg="add mod">
          <ac:chgData name="Michelle Picón Salinas" userId="2587e1e9-9f21-4b7b-b919-8ef356ce05c7" providerId="ADAL" clId="{24A1D2D3-FC97-47C5-95EB-1398353C0385}" dt="2025-03-02T19:16:57.878" v="250"/>
          <ac:spMkLst>
            <pc:docMk/>
            <pc:sldMk cId="3204611242" sldId="284"/>
            <ac:spMk id="29" creationId="{2C62F465-1FB9-450B-3935-2EC4B61CAFF5}"/>
          </ac:spMkLst>
        </pc:spChg>
        <pc:spChg chg="add mod">
          <ac:chgData name="Michelle Picón Salinas" userId="2587e1e9-9f21-4b7b-b919-8ef356ce05c7" providerId="ADAL" clId="{24A1D2D3-FC97-47C5-95EB-1398353C0385}" dt="2025-03-02T19:16:57.878" v="250"/>
          <ac:spMkLst>
            <pc:docMk/>
            <pc:sldMk cId="3204611242" sldId="284"/>
            <ac:spMk id="31" creationId="{3B3B51FD-8117-1B46-8EF6-264ADFBC2B77}"/>
          </ac:spMkLst>
        </pc:spChg>
        <pc:spChg chg="add mod">
          <ac:chgData name="Michelle Picón Salinas" userId="2587e1e9-9f21-4b7b-b919-8ef356ce05c7" providerId="ADAL" clId="{24A1D2D3-FC97-47C5-95EB-1398353C0385}" dt="2025-03-02T19:16:57.878" v="250"/>
          <ac:spMkLst>
            <pc:docMk/>
            <pc:sldMk cId="3204611242" sldId="284"/>
            <ac:spMk id="32" creationId="{6F848437-FFDE-B36E-2B55-4A085A5DADCB}"/>
          </ac:spMkLst>
        </pc:spChg>
        <pc:spChg chg="add mod">
          <ac:chgData name="Michelle Picón Salinas" userId="2587e1e9-9f21-4b7b-b919-8ef356ce05c7" providerId="ADAL" clId="{24A1D2D3-FC97-47C5-95EB-1398353C0385}" dt="2025-03-02T19:16:57.878" v="250"/>
          <ac:spMkLst>
            <pc:docMk/>
            <pc:sldMk cId="3204611242" sldId="284"/>
            <ac:spMk id="33" creationId="{4A365A16-C6C2-BB65-405B-756621503447}"/>
          </ac:spMkLst>
        </pc:spChg>
        <pc:grpChg chg="add mod">
          <ac:chgData name="Michelle Picón Salinas" userId="2587e1e9-9f21-4b7b-b919-8ef356ce05c7" providerId="ADAL" clId="{24A1D2D3-FC97-47C5-95EB-1398353C0385}" dt="2025-03-02T19:16:41.222" v="246" actId="1076"/>
          <ac:grpSpMkLst>
            <pc:docMk/>
            <pc:sldMk cId="3204611242" sldId="284"/>
            <ac:grpSpMk id="8" creationId="{E04F9D13-F47F-5AC8-D9AA-A252142CFA3F}"/>
          </ac:grpSpMkLst>
        </pc:grpChg>
        <pc:grpChg chg="mod">
          <ac:chgData name="Michelle Picón Salinas" userId="2587e1e9-9f21-4b7b-b919-8ef356ce05c7" providerId="ADAL" clId="{24A1D2D3-FC97-47C5-95EB-1398353C0385}" dt="2025-03-02T19:16:41.222" v="246" actId="1076"/>
          <ac:grpSpMkLst>
            <pc:docMk/>
            <pc:sldMk cId="3204611242" sldId="284"/>
            <ac:grpSpMk id="11" creationId="{FB7202FF-05C5-FDE4-3FF8-1C8B4195D0A0}"/>
          </ac:grpSpMkLst>
        </pc:grpChg>
        <pc:grpChg chg="add mod">
          <ac:chgData name="Michelle Picón Salinas" userId="2587e1e9-9f21-4b7b-b919-8ef356ce05c7" providerId="ADAL" clId="{24A1D2D3-FC97-47C5-95EB-1398353C0385}" dt="2025-03-02T19:16:38.438" v="245"/>
          <ac:grpSpMkLst>
            <pc:docMk/>
            <pc:sldMk cId="3204611242" sldId="284"/>
            <ac:grpSpMk id="18" creationId="{35CF43F5-CE2D-D812-3A31-CCEF4FF62EC9}"/>
          </ac:grpSpMkLst>
        </pc:grpChg>
        <pc:grpChg chg="add mod">
          <ac:chgData name="Michelle Picón Salinas" userId="2587e1e9-9f21-4b7b-b919-8ef356ce05c7" providerId="ADAL" clId="{24A1D2D3-FC97-47C5-95EB-1398353C0385}" dt="2025-03-02T19:16:57.878" v="250"/>
          <ac:grpSpMkLst>
            <pc:docMk/>
            <pc:sldMk cId="3204611242" sldId="284"/>
            <ac:grpSpMk id="22" creationId="{E04F9D13-F47F-5AC8-D9AA-A252142CFA3F}"/>
          </ac:grpSpMkLst>
        </pc:grpChg>
        <pc:grpChg chg="add mod">
          <ac:chgData name="Michelle Picón Salinas" userId="2587e1e9-9f21-4b7b-b919-8ef356ce05c7" providerId="ADAL" clId="{24A1D2D3-FC97-47C5-95EB-1398353C0385}" dt="2025-03-02T19:16:57.878" v="250"/>
          <ac:grpSpMkLst>
            <pc:docMk/>
            <pc:sldMk cId="3204611242" sldId="284"/>
            <ac:grpSpMk id="23" creationId="{FB7202FF-05C5-FDE4-3FF8-1C8B4195D0A0}"/>
          </ac:grpSpMkLst>
        </pc:grpChg>
        <pc:picChg chg="del">
          <ac:chgData name="Michelle Picón Salinas" userId="2587e1e9-9f21-4b7b-b919-8ef356ce05c7" providerId="ADAL" clId="{24A1D2D3-FC97-47C5-95EB-1398353C0385}" dt="2025-03-02T19:16:44.812" v="248" actId="478"/>
          <ac:picMkLst>
            <pc:docMk/>
            <pc:sldMk cId="3204611242" sldId="284"/>
            <ac:picMk id="9" creationId="{84AABF30-2838-6C98-ED80-91462E0FC26E}"/>
          </ac:picMkLst>
        </pc:picChg>
        <pc:picChg chg="add mod">
          <ac:chgData name="Michelle Picón Salinas" userId="2587e1e9-9f21-4b7b-b919-8ef356ce05c7" providerId="ADAL" clId="{24A1D2D3-FC97-47C5-95EB-1398353C0385}" dt="2025-03-02T19:16:43.157" v="247" actId="1076"/>
          <ac:picMkLst>
            <pc:docMk/>
            <pc:sldMk cId="3204611242" sldId="284"/>
            <ac:picMk id="2050" creationId="{5C2C710D-E807-7E13-9F7F-DF22F28ECF21}"/>
          </ac:picMkLst>
        </pc:picChg>
        <pc:cxnChg chg="mod">
          <ac:chgData name="Michelle Picón Salinas" userId="2587e1e9-9f21-4b7b-b919-8ef356ce05c7" providerId="ADAL" clId="{24A1D2D3-FC97-47C5-95EB-1398353C0385}" dt="2025-03-02T19:16:20.794" v="239" actId="1076"/>
          <ac:cxnSpMkLst>
            <pc:docMk/>
            <pc:sldMk cId="3204611242" sldId="284"/>
            <ac:cxnSpMk id="7" creationId="{6F3579D3-D2E3-CBD5-A051-2F7E2D7D8438}"/>
          </ac:cxnSpMkLst>
        </pc:cxnChg>
      </pc:sldChg>
      <pc:sldChg chg="del">
        <pc:chgData name="Michelle Picón Salinas" userId="2587e1e9-9f21-4b7b-b919-8ef356ce05c7" providerId="ADAL" clId="{24A1D2D3-FC97-47C5-95EB-1398353C0385}" dt="2025-03-02T19:20:27.364" v="291" actId="47"/>
        <pc:sldMkLst>
          <pc:docMk/>
          <pc:sldMk cId="2312985945" sldId="285"/>
        </pc:sldMkLst>
      </pc:sldChg>
      <pc:sldChg chg="del">
        <pc:chgData name="Michelle Picón Salinas" userId="2587e1e9-9f21-4b7b-b919-8ef356ce05c7" providerId="ADAL" clId="{24A1D2D3-FC97-47C5-95EB-1398353C0385}" dt="2025-03-02T19:20:27.364" v="291" actId="47"/>
        <pc:sldMkLst>
          <pc:docMk/>
          <pc:sldMk cId="3703974690" sldId="286"/>
        </pc:sldMkLst>
      </pc:sldChg>
      <pc:sldChg chg="del">
        <pc:chgData name="Michelle Picón Salinas" userId="2587e1e9-9f21-4b7b-b919-8ef356ce05c7" providerId="ADAL" clId="{24A1D2D3-FC97-47C5-95EB-1398353C0385}" dt="2025-03-02T19:20:27.364" v="291" actId="47"/>
        <pc:sldMkLst>
          <pc:docMk/>
          <pc:sldMk cId="4219528534" sldId="287"/>
        </pc:sldMkLst>
      </pc:sldChg>
      <pc:sldChg chg="del">
        <pc:chgData name="Michelle Picón Salinas" userId="2587e1e9-9f21-4b7b-b919-8ef356ce05c7" providerId="ADAL" clId="{24A1D2D3-FC97-47C5-95EB-1398353C0385}" dt="2025-03-02T19:20:27.364" v="291" actId="47"/>
        <pc:sldMkLst>
          <pc:docMk/>
          <pc:sldMk cId="259500732" sldId="288"/>
        </pc:sldMkLst>
      </pc:sldChg>
      <pc:sldChg chg="del">
        <pc:chgData name="Michelle Picón Salinas" userId="2587e1e9-9f21-4b7b-b919-8ef356ce05c7" providerId="ADAL" clId="{24A1D2D3-FC97-47C5-95EB-1398353C0385}" dt="2025-03-02T19:20:27.364" v="291" actId="47"/>
        <pc:sldMkLst>
          <pc:docMk/>
          <pc:sldMk cId="1164351329" sldId="289"/>
        </pc:sldMkLst>
      </pc:sldChg>
      <pc:sldChg chg="addSp delSp modSp mod">
        <pc:chgData name="Michelle Picón Salinas" userId="2587e1e9-9f21-4b7b-b919-8ef356ce05c7" providerId="ADAL" clId="{24A1D2D3-FC97-47C5-95EB-1398353C0385}" dt="2025-03-02T19:26:42.031" v="367" actId="1076"/>
        <pc:sldMkLst>
          <pc:docMk/>
          <pc:sldMk cId="662232844" sldId="290"/>
        </pc:sldMkLst>
        <pc:spChg chg="mod">
          <ac:chgData name="Michelle Picón Salinas" userId="2587e1e9-9f21-4b7b-b919-8ef356ce05c7" providerId="ADAL" clId="{24A1D2D3-FC97-47C5-95EB-1398353C0385}" dt="2025-03-02T19:25:48.074" v="351" actId="1076"/>
          <ac:spMkLst>
            <pc:docMk/>
            <pc:sldMk cId="662232844" sldId="290"/>
            <ac:spMk id="2" creationId="{A9E659D5-F8F9-C567-4845-1563CCFFB0B6}"/>
          </ac:spMkLst>
        </pc:spChg>
        <pc:spChg chg="mod">
          <ac:chgData name="Michelle Picón Salinas" userId="2587e1e9-9f21-4b7b-b919-8ef356ce05c7" providerId="ADAL" clId="{24A1D2D3-FC97-47C5-95EB-1398353C0385}" dt="2025-03-02T19:25:49.962" v="352" actId="1076"/>
          <ac:spMkLst>
            <pc:docMk/>
            <pc:sldMk cId="662232844" sldId="290"/>
            <ac:spMk id="3" creationId="{D4DF37D6-D259-69F8-5D55-47BC28C67C0F}"/>
          </ac:spMkLst>
        </pc:spChg>
        <pc:spChg chg="add mod">
          <ac:chgData name="Michelle Picón Salinas" userId="2587e1e9-9f21-4b7b-b919-8ef356ce05c7" providerId="ADAL" clId="{24A1D2D3-FC97-47C5-95EB-1398353C0385}" dt="2025-03-02T19:26:08.585" v="359" actId="404"/>
          <ac:spMkLst>
            <pc:docMk/>
            <pc:sldMk cId="662232844" sldId="290"/>
            <ac:spMk id="11" creationId="{70D73553-46AA-DB05-8C03-9167F6434A69}"/>
          </ac:spMkLst>
        </pc:spChg>
        <pc:spChg chg="add mod">
          <ac:chgData name="Michelle Picón Salinas" userId="2587e1e9-9f21-4b7b-b919-8ef356ce05c7" providerId="ADAL" clId="{24A1D2D3-FC97-47C5-95EB-1398353C0385}" dt="2025-03-02T19:26:08.585" v="359" actId="404"/>
          <ac:spMkLst>
            <pc:docMk/>
            <pc:sldMk cId="662232844" sldId="290"/>
            <ac:spMk id="12" creationId="{9093A75F-0CB9-B486-94FC-DD3D92D19B6E}"/>
          </ac:spMkLst>
        </pc:spChg>
        <pc:spChg chg="add mod">
          <ac:chgData name="Michelle Picón Salinas" userId="2587e1e9-9f21-4b7b-b919-8ef356ce05c7" providerId="ADAL" clId="{24A1D2D3-FC97-47C5-95EB-1398353C0385}" dt="2025-03-02T19:26:08.585" v="359" actId="404"/>
          <ac:spMkLst>
            <pc:docMk/>
            <pc:sldMk cId="662232844" sldId="290"/>
            <ac:spMk id="15" creationId="{631D904A-D413-1195-85F9-EAF41A09ED74}"/>
          </ac:spMkLst>
        </pc:spChg>
        <pc:spChg chg="add mod">
          <ac:chgData name="Michelle Picón Salinas" userId="2587e1e9-9f21-4b7b-b919-8ef356ce05c7" providerId="ADAL" clId="{24A1D2D3-FC97-47C5-95EB-1398353C0385}" dt="2025-03-02T19:26:08.585" v="359" actId="404"/>
          <ac:spMkLst>
            <pc:docMk/>
            <pc:sldMk cId="662232844" sldId="290"/>
            <ac:spMk id="16" creationId="{3BB34252-C07A-FDC1-90EB-F5EF083F08EF}"/>
          </ac:spMkLst>
        </pc:spChg>
        <pc:spChg chg="add mod">
          <ac:chgData name="Michelle Picón Salinas" userId="2587e1e9-9f21-4b7b-b919-8ef356ce05c7" providerId="ADAL" clId="{24A1D2D3-FC97-47C5-95EB-1398353C0385}" dt="2025-03-02T19:26:08.585" v="359" actId="404"/>
          <ac:spMkLst>
            <pc:docMk/>
            <pc:sldMk cId="662232844" sldId="290"/>
            <ac:spMk id="19" creationId="{49C75B2B-9533-C27A-5A91-4A2F737E40EF}"/>
          </ac:spMkLst>
        </pc:spChg>
        <pc:spChg chg="add mod">
          <ac:chgData name="Michelle Picón Salinas" userId="2587e1e9-9f21-4b7b-b919-8ef356ce05c7" providerId="ADAL" clId="{24A1D2D3-FC97-47C5-95EB-1398353C0385}" dt="2025-03-02T19:26:08.585" v="359" actId="404"/>
          <ac:spMkLst>
            <pc:docMk/>
            <pc:sldMk cId="662232844" sldId="290"/>
            <ac:spMk id="20" creationId="{F70623F2-A045-7F42-D91E-F84335B8907A}"/>
          </ac:spMkLst>
        </pc:spChg>
        <pc:grpChg chg="mod">
          <ac:chgData name="Michelle Picón Salinas" userId="2587e1e9-9f21-4b7b-b919-8ef356ce05c7" providerId="ADAL" clId="{24A1D2D3-FC97-47C5-95EB-1398353C0385}" dt="2025-03-02T19:26:42.031" v="367" actId="1076"/>
          <ac:grpSpMkLst>
            <pc:docMk/>
            <pc:sldMk cId="662232844" sldId="290"/>
            <ac:grpSpMk id="5" creationId="{6DAF9EC6-4C1F-79C7-F89A-78DD2B3C59EF}"/>
          </ac:grpSpMkLst>
        </pc:grpChg>
        <pc:grpChg chg="mod">
          <ac:chgData name="Michelle Picón Salinas" userId="2587e1e9-9f21-4b7b-b919-8ef356ce05c7" providerId="ADAL" clId="{24A1D2D3-FC97-47C5-95EB-1398353C0385}" dt="2025-03-02T19:26:42.031" v="367" actId="1076"/>
          <ac:grpSpMkLst>
            <pc:docMk/>
            <pc:sldMk cId="662232844" sldId="290"/>
            <ac:grpSpMk id="7" creationId="{E2344427-8B0D-A417-6F49-17C870370954}"/>
          </ac:grpSpMkLst>
        </pc:grpChg>
        <pc:grpChg chg="add mod">
          <ac:chgData name="Michelle Picón Salinas" userId="2587e1e9-9f21-4b7b-b919-8ef356ce05c7" providerId="ADAL" clId="{24A1D2D3-FC97-47C5-95EB-1398353C0385}" dt="2025-03-02T19:26:42.031" v="367" actId="1076"/>
          <ac:grpSpMkLst>
            <pc:docMk/>
            <pc:sldMk cId="662232844" sldId="290"/>
            <ac:grpSpMk id="8" creationId="{D3668755-197E-DAC8-383C-D0B918007863}"/>
          </ac:grpSpMkLst>
        </pc:grpChg>
        <pc:picChg chg="del">
          <ac:chgData name="Michelle Picón Salinas" userId="2587e1e9-9f21-4b7b-b919-8ef356ce05c7" providerId="ADAL" clId="{24A1D2D3-FC97-47C5-95EB-1398353C0385}" dt="2025-03-02T19:26:19.076" v="363" actId="478"/>
          <ac:picMkLst>
            <pc:docMk/>
            <pc:sldMk cId="662232844" sldId="290"/>
            <ac:picMk id="6" creationId="{DAC6E8C8-33E7-FBC6-BDD2-3EDE3DF10590}"/>
          </ac:picMkLst>
        </pc:picChg>
        <pc:picChg chg="add mod">
          <ac:chgData name="Michelle Picón Salinas" userId="2587e1e9-9f21-4b7b-b919-8ef356ce05c7" providerId="ADAL" clId="{24A1D2D3-FC97-47C5-95EB-1398353C0385}" dt="2025-03-02T19:25:55.385" v="353"/>
          <ac:picMkLst>
            <pc:docMk/>
            <pc:sldMk cId="662232844" sldId="290"/>
            <ac:picMk id="10" creationId="{8BA24D48-F8E3-AD31-3385-DBA96DB29D23}"/>
          </ac:picMkLst>
        </pc:picChg>
        <pc:picChg chg="add mod">
          <ac:chgData name="Michelle Picón Salinas" userId="2587e1e9-9f21-4b7b-b919-8ef356ce05c7" providerId="ADAL" clId="{24A1D2D3-FC97-47C5-95EB-1398353C0385}" dt="2025-03-02T19:25:55.385" v="353"/>
          <ac:picMkLst>
            <pc:docMk/>
            <pc:sldMk cId="662232844" sldId="290"/>
            <ac:picMk id="14" creationId="{0B54A4F2-2A63-E3A4-359B-2D04AA294EA2}"/>
          </ac:picMkLst>
        </pc:picChg>
        <pc:picChg chg="add mod">
          <ac:chgData name="Michelle Picón Salinas" userId="2587e1e9-9f21-4b7b-b919-8ef356ce05c7" providerId="ADAL" clId="{24A1D2D3-FC97-47C5-95EB-1398353C0385}" dt="2025-03-02T19:25:55.385" v="353"/>
          <ac:picMkLst>
            <pc:docMk/>
            <pc:sldMk cId="662232844" sldId="290"/>
            <ac:picMk id="18" creationId="{9DB9A8D1-59DF-E5AA-DA2C-E7273F36A093}"/>
          </ac:picMkLst>
        </pc:picChg>
        <pc:picChg chg="add mod">
          <ac:chgData name="Michelle Picón Salinas" userId="2587e1e9-9f21-4b7b-b919-8ef356ce05c7" providerId="ADAL" clId="{24A1D2D3-FC97-47C5-95EB-1398353C0385}" dt="2025-03-02T19:26:29.153" v="366" actId="1366"/>
          <ac:picMkLst>
            <pc:docMk/>
            <pc:sldMk cId="662232844" sldId="290"/>
            <ac:picMk id="3074" creationId="{FAFC6467-DDA5-B4C0-D509-6776A9C15F7E}"/>
          </ac:picMkLst>
        </pc:picChg>
      </pc:sldChg>
      <pc:sldChg chg="addSp modSp mod">
        <pc:chgData name="Michelle Picón Salinas" userId="2587e1e9-9f21-4b7b-b919-8ef356ce05c7" providerId="ADAL" clId="{24A1D2D3-FC97-47C5-95EB-1398353C0385}" dt="2025-03-02T20:02:34.095" v="406" actId="1076"/>
        <pc:sldMkLst>
          <pc:docMk/>
          <pc:sldMk cId="3835917690" sldId="291"/>
        </pc:sldMkLst>
        <pc:spChg chg="mod">
          <ac:chgData name="Michelle Picón Salinas" userId="2587e1e9-9f21-4b7b-b919-8ef356ce05c7" providerId="ADAL" clId="{24A1D2D3-FC97-47C5-95EB-1398353C0385}" dt="2025-03-02T20:01:10.145" v="370"/>
          <ac:spMkLst>
            <pc:docMk/>
            <pc:sldMk cId="3835917690" sldId="291"/>
            <ac:spMk id="2" creationId="{D0BAB77F-ABE3-B965-C706-9F2F528FA05C}"/>
          </ac:spMkLst>
        </pc:spChg>
        <pc:spChg chg="mod">
          <ac:chgData name="Michelle Picón Salinas" userId="2587e1e9-9f21-4b7b-b919-8ef356ce05c7" providerId="ADAL" clId="{24A1D2D3-FC97-47C5-95EB-1398353C0385}" dt="2025-03-02T20:02:17.680" v="401" actId="207"/>
          <ac:spMkLst>
            <pc:docMk/>
            <pc:sldMk cId="3835917690" sldId="291"/>
            <ac:spMk id="3" creationId="{5BEDB5FE-617F-D725-016C-D3A10BF1FC6A}"/>
          </ac:spMkLst>
        </pc:spChg>
        <pc:picChg chg="mod">
          <ac:chgData name="Michelle Picón Salinas" userId="2587e1e9-9f21-4b7b-b919-8ef356ce05c7" providerId="ADAL" clId="{24A1D2D3-FC97-47C5-95EB-1398353C0385}" dt="2025-03-02T20:02:31.152" v="405" actId="1076"/>
          <ac:picMkLst>
            <pc:docMk/>
            <pc:sldMk cId="3835917690" sldId="291"/>
            <ac:picMk id="6" creationId="{7674CCFC-D64F-1ECF-80AB-0F49612D8913}"/>
          </ac:picMkLst>
        </pc:picChg>
        <pc:picChg chg="add">
          <ac:chgData name="Michelle Picón Salinas" userId="2587e1e9-9f21-4b7b-b919-8ef356ce05c7" providerId="ADAL" clId="{24A1D2D3-FC97-47C5-95EB-1398353C0385}" dt="2025-03-02T20:02:22.179" v="402"/>
          <ac:picMkLst>
            <pc:docMk/>
            <pc:sldMk cId="3835917690" sldId="291"/>
            <ac:picMk id="4098" creationId="{FA67ABF6-4697-757D-D81E-00C86D682760}"/>
          </ac:picMkLst>
        </pc:picChg>
        <pc:picChg chg="add mod">
          <ac:chgData name="Michelle Picón Salinas" userId="2587e1e9-9f21-4b7b-b919-8ef356ce05c7" providerId="ADAL" clId="{24A1D2D3-FC97-47C5-95EB-1398353C0385}" dt="2025-03-02T20:02:34.095" v="406" actId="1076"/>
          <ac:picMkLst>
            <pc:docMk/>
            <pc:sldMk cId="3835917690" sldId="291"/>
            <ac:picMk id="4100" creationId="{EBD58E4D-82BE-88F5-9F5B-4EDDD4D9EDB5}"/>
          </ac:picMkLst>
        </pc:picChg>
      </pc:sldChg>
      <pc:sldChg chg="addSp delSp modSp mod modAnim">
        <pc:chgData name="Michelle Picón Salinas" userId="2587e1e9-9f21-4b7b-b919-8ef356ce05c7" providerId="ADAL" clId="{24A1D2D3-FC97-47C5-95EB-1398353C0385}" dt="2025-03-02T20:37:32.511" v="1111" actId="1076"/>
        <pc:sldMkLst>
          <pc:docMk/>
          <pc:sldMk cId="471874346" sldId="292"/>
        </pc:sldMkLst>
        <pc:spChg chg="mod">
          <ac:chgData name="Michelle Picón Salinas" userId="2587e1e9-9f21-4b7b-b919-8ef356ce05c7" providerId="ADAL" clId="{24A1D2D3-FC97-47C5-95EB-1398353C0385}" dt="2025-03-02T20:37:27.463" v="1110" actId="1076"/>
          <ac:spMkLst>
            <pc:docMk/>
            <pc:sldMk cId="471874346" sldId="292"/>
            <ac:spMk id="2" creationId="{9AC04AA7-E258-B8AB-9547-5C4509900741}"/>
          </ac:spMkLst>
        </pc:spChg>
        <pc:spChg chg="mod">
          <ac:chgData name="Michelle Picón Salinas" userId="2587e1e9-9f21-4b7b-b919-8ef356ce05c7" providerId="ADAL" clId="{24A1D2D3-FC97-47C5-95EB-1398353C0385}" dt="2025-03-02T20:37:32.511" v="1111" actId="1076"/>
          <ac:spMkLst>
            <pc:docMk/>
            <pc:sldMk cId="471874346" sldId="292"/>
            <ac:spMk id="3" creationId="{40F1243A-4152-A220-E95E-33D56E2A395B}"/>
          </ac:spMkLst>
        </pc:spChg>
        <pc:spChg chg="del">
          <ac:chgData name="Michelle Picón Salinas" userId="2587e1e9-9f21-4b7b-b919-8ef356ce05c7" providerId="ADAL" clId="{24A1D2D3-FC97-47C5-95EB-1398353C0385}" dt="2025-03-02T20:36:31.330" v="1086" actId="478"/>
          <ac:spMkLst>
            <pc:docMk/>
            <pc:sldMk cId="471874346" sldId="292"/>
            <ac:spMk id="10" creationId="{8CCCC32B-4BB4-2881-C8FA-0E66875991C1}"/>
          </ac:spMkLst>
        </pc:spChg>
        <pc:picChg chg="add mod">
          <ac:chgData name="Michelle Picón Salinas" userId="2587e1e9-9f21-4b7b-b919-8ef356ce05c7" providerId="ADAL" clId="{24A1D2D3-FC97-47C5-95EB-1398353C0385}" dt="2025-03-02T20:37:11.563" v="1102" actId="1076"/>
          <ac:picMkLst>
            <pc:docMk/>
            <pc:sldMk cId="471874346" sldId="292"/>
            <ac:picMk id="21506" creationId="{D9024C3D-FF90-D873-8B99-975BAC067E6A}"/>
          </ac:picMkLst>
        </pc:picChg>
        <pc:cxnChg chg="del">
          <ac:chgData name="Michelle Picón Salinas" userId="2587e1e9-9f21-4b7b-b919-8ef356ce05c7" providerId="ADAL" clId="{24A1D2D3-FC97-47C5-95EB-1398353C0385}" dt="2025-03-02T20:36:22.938" v="1084" actId="478"/>
          <ac:cxnSpMkLst>
            <pc:docMk/>
            <pc:sldMk cId="471874346" sldId="292"/>
            <ac:cxnSpMk id="7" creationId="{FED5647E-0BFE-FE2D-1C0E-47AE06A7FE62}"/>
          </ac:cxnSpMkLst>
        </pc:cxnChg>
      </pc:sldChg>
      <pc:sldChg chg="addSp delSp modSp mod">
        <pc:chgData name="Michelle Picón Salinas" userId="2587e1e9-9f21-4b7b-b919-8ef356ce05c7" providerId="ADAL" clId="{24A1D2D3-FC97-47C5-95EB-1398353C0385}" dt="2025-03-02T20:39:33.954" v="1132" actId="14100"/>
        <pc:sldMkLst>
          <pc:docMk/>
          <pc:sldMk cId="920252827" sldId="293"/>
        </pc:sldMkLst>
        <pc:spChg chg="mod">
          <ac:chgData name="Michelle Picón Salinas" userId="2587e1e9-9f21-4b7b-b919-8ef356ce05c7" providerId="ADAL" clId="{24A1D2D3-FC97-47C5-95EB-1398353C0385}" dt="2025-03-02T20:38:11.162" v="1118" actId="1076"/>
          <ac:spMkLst>
            <pc:docMk/>
            <pc:sldMk cId="920252827" sldId="293"/>
            <ac:spMk id="2" creationId="{B6EA8C0F-5867-E963-37D8-17E5B58D12A4}"/>
          </ac:spMkLst>
        </pc:spChg>
        <pc:spChg chg="mod">
          <ac:chgData name="Michelle Picón Salinas" userId="2587e1e9-9f21-4b7b-b919-8ef356ce05c7" providerId="ADAL" clId="{24A1D2D3-FC97-47C5-95EB-1398353C0385}" dt="2025-03-02T20:39:08.770" v="1121"/>
          <ac:spMkLst>
            <pc:docMk/>
            <pc:sldMk cId="920252827" sldId="293"/>
            <ac:spMk id="3" creationId="{EB0A7AE8-6BED-8AD5-F8E7-5109ABFD88D9}"/>
          </ac:spMkLst>
        </pc:spChg>
        <pc:spChg chg="del">
          <ac:chgData name="Michelle Picón Salinas" userId="2587e1e9-9f21-4b7b-b919-8ef356ce05c7" providerId="ADAL" clId="{24A1D2D3-FC97-47C5-95EB-1398353C0385}" dt="2025-03-02T20:39:16.537" v="1122" actId="478"/>
          <ac:spMkLst>
            <pc:docMk/>
            <pc:sldMk cId="920252827" sldId="293"/>
            <ac:spMk id="9" creationId="{8B2762CD-3D33-53CF-3232-3C4AAF4AF129}"/>
          </ac:spMkLst>
        </pc:spChg>
        <pc:spChg chg="del">
          <ac:chgData name="Michelle Picón Salinas" userId="2587e1e9-9f21-4b7b-b919-8ef356ce05c7" providerId="ADAL" clId="{24A1D2D3-FC97-47C5-95EB-1398353C0385}" dt="2025-03-02T20:39:16.537" v="1122" actId="478"/>
          <ac:spMkLst>
            <pc:docMk/>
            <pc:sldMk cId="920252827" sldId="293"/>
            <ac:spMk id="10" creationId="{4CFDF351-7328-42A2-AC6B-4F56FE0E2191}"/>
          </ac:spMkLst>
        </pc:spChg>
        <pc:picChg chg="add mod">
          <ac:chgData name="Michelle Picón Salinas" userId="2587e1e9-9f21-4b7b-b919-8ef356ce05c7" providerId="ADAL" clId="{24A1D2D3-FC97-47C5-95EB-1398353C0385}" dt="2025-03-02T20:39:33.954" v="1132" actId="14100"/>
          <ac:picMkLst>
            <pc:docMk/>
            <pc:sldMk cId="920252827" sldId="293"/>
            <ac:picMk id="22530" creationId="{801F693D-F5F4-E496-BE15-6C00CA24634C}"/>
          </ac:picMkLst>
        </pc:picChg>
      </pc:sldChg>
      <pc:sldChg chg="addSp delSp modSp mod modAnim">
        <pc:chgData name="Michelle Picón Salinas" userId="2587e1e9-9f21-4b7b-b919-8ef356ce05c7" providerId="ADAL" clId="{24A1D2D3-FC97-47C5-95EB-1398353C0385}" dt="2025-03-02T20:44:02.108" v="1225" actId="1076"/>
        <pc:sldMkLst>
          <pc:docMk/>
          <pc:sldMk cId="310604889" sldId="294"/>
        </pc:sldMkLst>
        <pc:spChg chg="del">
          <ac:chgData name="Michelle Picón Salinas" userId="2587e1e9-9f21-4b7b-b919-8ef356ce05c7" providerId="ADAL" clId="{24A1D2D3-FC97-47C5-95EB-1398353C0385}" dt="2025-03-02T20:42:55.401" v="1204" actId="478"/>
          <ac:spMkLst>
            <pc:docMk/>
            <pc:sldMk cId="310604889" sldId="294"/>
            <ac:spMk id="2" creationId="{8F5EF252-90C9-5832-5626-B218221E9F1C}"/>
          </ac:spMkLst>
        </pc:spChg>
        <pc:spChg chg="mod">
          <ac:chgData name="Michelle Picón Salinas" userId="2587e1e9-9f21-4b7b-b919-8ef356ce05c7" providerId="ADAL" clId="{24A1D2D3-FC97-47C5-95EB-1398353C0385}" dt="2025-03-02T20:42:17.145" v="1178"/>
          <ac:spMkLst>
            <pc:docMk/>
            <pc:sldMk cId="310604889" sldId="294"/>
            <ac:spMk id="3" creationId="{47644117-796C-912B-CA63-E38C96B5EDB6}"/>
          </ac:spMkLst>
        </pc:spChg>
        <pc:spChg chg="del">
          <ac:chgData name="Michelle Picón Salinas" userId="2587e1e9-9f21-4b7b-b919-8ef356ce05c7" providerId="ADAL" clId="{24A1D2D3-FC97-47C5-95EB-1398353C0385}" dt="2025-03-02T20:42:55.401" v="1204" actId="478"/>
          <ac:spMkLst>
            <pc:docMk/>
            <pc:sldMk cId="310604889" sldId="294"/>
            <ac:spMk id="4" creationId="{B2464E70-5018-5E8C-89FA-7557F9516074}"/>
          </ac:spMkLst>
        </pc:spChg>
        <pc:spChg chg="mod">
          <ac:chgData name="Michelle Picón Salinas" userId="2587e1e9-9f21-4b7b-b919-8ef356ce05c7" providerId="ADAL" clId="{24A1D2D3-FC97-47C5-95EB-1398353C0385}" dt="2025-03-02T20:43:50.452" v="1221" actId="1076"/>
          <ac:spMkLst>
            <pc:docMk/>
            <pc:sldMk cId="310604889" sldId="294"/>
            <ac:spMk id="5" creationId="{33973063-3712-C6EA-F883-F78645BF58D1}"/>
          </ac:spMkLst>
        </pc:spChg>
        <pc:spChg chg="del">
          <ac:chgData name="Michelle Picón Salinas" userId="2587e1e9-9f21-4b7b-b919-8ef356ce05c7" providerId="ADAL" clId="{24A1D2D3-FC97-47C5-95EB-1398353C0385}" dt="2025-03-02T20:42:55.401" v="1204" actId="478"/>
          <ac:spMkLst>
            <pc:docMk/>
            <pc:sldMk cId="310604889" sldId="294"/>
            <ac:spMk id="7" creationId="{80A48DB4-8454-31BC-1B19-06075431E6A5}"/>
          </ac:spMkLst>
        </pc:spChg>
        <pc:spChg chg="del">
          <ac:chgData name="Michelle Picón Salinas" userId="2587e1e9-9f21-4b7b-b919-8ef356ce05c7" providerId="ADAL" clId="{24A1D2D3-FC97-47C5-95EB-1398353C0385}" dt="2025-03-02T20:42:55.401" v="1204" actId="478"/>
          <ac:spMkLst>
            <pc:docMk/>
            <pc:sldMk cId="310604889" sldId="294"/>
            <ac:spMk id="9" creationId="{D01A6B9F-4DE5-1454-DB5C-8C0775665C78}"/>
          </ac:spMkLst>
        </pc:spChg>
        <pc:spChg chg="del">
          <ac:chgData name="Michelle Picón Salinas" userId="2587e1e9-9f21-4b7b-b919-8ef356ce05c7" providerId="ADAL" clId="{24A1D2D3-FC97-47C5-95EB-1398353C0385}" dt="2025-03-02T20:42:55.401" v="1204" actId="478"/>
          <ac:spMkLst>
            <pc:docMk/>
            <pc:sldMk cId="310604889" sldId="294"/>
            <ac:spMk id="10" creationId="{34B48A82-D6DA-511F-A42E-0D42803819B2}"/>
          </ac:spMkLst>
        </pc:spChg>
        <pc:spChg chg="del">
          <ac:chgData name="Michelle Picón Salinas" userId="2587e1e9-9f21-4b7b-b919-8ef356ce05c7" providerId="ADAL" clId="{24A1D2D3-FC97-47C5-95EB-1398353C0385}" dt="2025-03-02T20:42:55.401" v="1204" actId="478"/>
          <ac:spMkLst>
            <pc:docMk/>
            <pc:sldMk cId="310604889" sldId="294"/>
            <ac:spMk id="11" creationId="{6FEC0A46-377E-4552-B50B-CFB2832CD54F}"/>
          </ac:spMkLst>
        </pc:spChg>
        <pc:spChg chg="del">
          <ac:chgData name="Michelle Picón Salinas" userId="2587e1e9-9f21-4b7b-b919-8ef356ce05c7" providerId="ADAL" clId="{24A1D2D3-FC97-47C5-95EB-1398353C0385}" dt="2025-03-02T20:42:55.401" v="1204" actId="478"/>
          <ac:spMkLst>
            <pc:docMk/>
            <pc:sldMk cId="310604889" sldId="294"/>
            <ac:spMk id="12" creationId="{F1619C2B-F604-E0F7-CA8C-EDFFA5E41A27}"/>
          </ac:spMkLst>
        </pc:spChg>
        <pc:spChg chg="del">
          <ac:chgData name="Michelle Picón Salinas" userId="2587e1e9-9f21-4b7b-b919-8ef356ce05c7" providerId="ADAL" clId="{24A1D2D3-FC97-47C5-95EB-1398353C0385}" dt="2025-03-02T20:42:55.401" v="1204" actId="478"/>
          <ac:spMkLst>
            <pc:docMk/>
            <pc:sldMk cId="310604889" sldId="294"/>
            <ac:spMk id="13" creationId="{289AB3F8-3557-3A75-1629-91FEFBF2444B}"/>
          </ac:spMkLst>
        </pc:spChg>
        <pc:spChg chg="add del mod">
          <ac:chgData name="Michelle Picón Salinas" userId="2587e1e9-9f21-4b7b-b919-8ef356ce05c7" providerId="ADAL" clId="{24A1D2D3-FC97-47C5-95EB-1398353C0385}" dt="2025-03-02T20:42:58.191" v="1205" actId="478"/>
          <ac:spMkLst>
            <pc:docMk/>
            <pc:sldMk cId="310604889" sldId="294"/>
            <ac:spMk id="17" creationId="{BB490A9A-3472-1948-F75A-554CFB2C7E40}"/>
          </ac:spMkLst>
        </pc:spChg>
        <pc:spChg chg="add del mod">
          <ac:chgData name="Michelle Picón Salinas" userId="2587e1e9-9f21-4b7b-b919-8ef356ce05c7" providerId="ADAL" clId="{24A1D2D3-FC97-47C5-95EB-1398353C0385}" dt="2025-03-02T20:43:01.156" v="1206" actId="478"/>
          <ac:spMkLst>
            <pc:docMk/>
            <pc:sldMk cId="310604889" sldId="294"/>
            <ac:spMk id="23" creationId="{4F01FE57-FA78-505C-8E2C-101458E0D6E5}"/>
          </ac:spMkLst>
        </pc:spChg>
        <pc:spChg chg="add mod">
          <ac:chgData name="Michelle Picón Salinas" userId="2587e1e9-9f21-4b7b-b919-8ef356ce05c7" providerId="ADAL" clId="{24A1D2D3-FC97-47C5-95EB-1398353C0385}" dt="2025-03-02T20:43:53.410" v="1222" actId="1076"/>
          <ac:spMkLst>
            <pc:docMk/>
            <pc:sldMk cId="310604889" sldId="294"/>
            <ac:spMk id="25" creationId="{B55219AE-07E3-9EB6-6B2D-EC6CBFD0FCE7}"/>
          </ac:spMkLst>
        </pc:spChg>
        <pc:spChg chg="add mod">
          <ac:chgData name="Michelle Picón Salinas" userId="2587e1e9-9f21-4b7b-b919-8ef356ce05c7" providerId="ADAL" clId="{24A1D2D3-FC97-47C5-95EB-1398353C0385}" dt="2025-03-02T20:44:02.108" v="1225" actId="1076"/>
          <ac:spMkLst>
            <pc:docMk/>
            <pc:sldMk cId="310604889" sldId="294"/>
            <ac:spMk id="26" creationId="{3895DC1E-6C33-E4E4-E246-552506AD4EDC}"/>
          </ac:spMkLst>
        </pc:spChg>
        <pc:cxnChg chg="mod">
          <ac:chgData name="Michelle Picón Salinas" userId="2587e1e9-9f21-4b7b-b919-8ef356ce05c7" providerId="ADAL" clId="{24A1D2D3-FC97-47C5-95EB-1398353C0385}" dt="2025-03-02T20:42:50.016" v="1203" actId="1076"/>
          <ac:cxnSpMkLst>
            <pc:docMk/>
            <pc:sldMk cId="310604889" sldId="294"/>
            <ac:cxnSpMk id="6" creationId="{79CF8E0F-B178-D691-503F-49ECE2DFDB0B}"/>
          </ac:cxnSpMkLst>
        </pc:cxnChg>
      </pc:sldChg>
      <pc:sldChg chg="del">
        <pc:chgData name="Michelle Picón Salinas" userId="2587e1e9-9f21-4b7b-b919-8ef356ce05c7" providerId="ADAL" clId="{24A1D2D3-FC97-47C5-95EB-1398353C0385}" dt="2025-03-02T20:44:46.775" v="1226" actId="47"/>
        <pc:sldMkLst>
          <pc:docMk/>
          <pc:sldMk cId="2456085943" sldId="295"/>
        </pc:sldMkLst>
      </pc:sldChg>
      <pc:sldChg chg="del">
        <pc:chgData name="Michelle Picón Salinas" userId="2587e1e9-9f21-4b7b-b919-8ef356ce05c7" providerId="ADAL" clId="{24A1D2D3-FC97-47C5-95EB-1398353C0385}" dt="2025-03-02T20:44:46.775" v="1226" actId="47"/>
        <pc:sldMkLst>
          <pc:docMk/>
          <pc:sldMk cId="915581816" sldId="296"/>
        </pc:sldMkLst>
      </pc:sldChg>
      <pc:sldChg chg="del">
        <pc:chgData name="Michelle Picón Salinas" userId="2587e1e9-9f21-4b7b-b919-8ef356ce05c7" providerId="ADAL" clId="{24A1D2D3-FC97-47C5-95EB-1398353C0385}" dt="2025-03-02T20:44:46.775" v="1226" actId="47"/>
        <pc:sldMkLst>
          <pc:docMk/>
          <pc:sldMk cId="3002967468" sldId="297"/>
        </pc:sldMkLst>
      </pc:sldChg>
      <pc:sldChg chg="del">
        <pc:chgData name="Michelle Picón Salinas" userId="2587e1e9-9f21-4b7b-b919-8ef356ce05c7" providerId="ADAL" clId="{24A1D2D3-FC97-47C5-95EB-1398353C0385}" dt="2025-03-02T20:44:46.775" v="1226" actId="47"/>
        <pc:sldMkLst>
          <pc:docMk/>
          <pc:sldMk cId="1544838432" sldId="298"/>
        </pc:sldMkLst>
      </pc:sldChg>
      <pc:sldChg chg="del">
        <pc:chgData name="Michelle Picón Salinas" userId="2587e1e9-9f21-4b7b-b919-8ef356ce05c7" providerId="ADAL" clId="{24A1D2D3-FC97-47C5-95EB-1398353C0385}" dt="2025-03-02T20:44:46.775" v="1226" actId="47"/>
        <pc:sldMkLst>
          <pc:docMk/>
          <pc:sldMk cId="2288501106" sldId="299"/>
        </pc:sldMkLst>
      </pc:sldChg>
      <pc:sldChg chg="del">
        <pc:chgData name="Michelle Picón Salinas" userId="2587e1e9-9f21-4b7b-b919-8ef356ce05c7" providerId="ADAL" clId="{24A1D2D3-FC97-47C5-95EB-1398353C0385}" dt="2025-03-02T20:44:46.775" v="1226" actId="47"/>
        <pc:sldMkLst>
          <pc:docMk/>
          <pc:sldMk cId="36814349" sldId="300"/>
        </pc:sldMkLst>
      </pc:sldChg>
      <pc:sldChg chg="del">
        <pc:chgData name="Michelle Picón Salinas" userId="2587e1e9-9f21-4b7b-b919-8ef356ce05c7" providerId="ADAL" clId="{24A1D2D3-FC97-47C5-95EB-1398353C0385}" dt="2025-03-02T20:44:46.775" v="1226" actId="47"/>
        <pc:sldMkLst>
          <pc:docMk/>
          <pc:sldMk cId="3710111479" sldId="301"/>
        </pc:sldMkLst>
      </pc:sldChg>
      <pc:sldChg chg="del">
        <pc:chgData name="Michelle Picón Salinas" userId="2587e1e9-9f21-4b7b-b919-8ef356ce05c7" providerId="ADAL" clId="{24A1D2D3-FC97-47C5-95EB-1398353C0385}" dt="2025-03-02T20:44:46.775" v="1226" actId="47"/>
        <pc:sldMkLst>
          <pc:docMk/>
          <pc:sldMk cId="858061575" sldId="302"/>
        </pc:sldMkLst>
      </pc:sldChg>
      <pc:sldChg chg="del">
        <pc:chgData name="Michelle Picón Salinas" userId="2587e1e9-9f21-4b7b-b919-8ef356ce05c7" providerId="ADAL" clId="{24A1D2D3-FC97-47C5-95EB-1398353C0385}" dt="2025-03-02T20:44:46.775" v="1226" actId="47"/>
        <pc:sldMkLst>
          <pc:docMk/>
          <pc:sldMk cId="2767850468" sldId="303"/>
        </pc:sldMkLst>
      </pc:sldChg>
      <pc:sldChg chg="del">
        <pc:chgData name="Michelle Picón Salinas" userId="2587e1e9-9f21-4b7b-b919-8ef356ce05c7" providerId="ADAL" clId="{24A1D2D3-FC97-47C5-95EB-1398353C0385}" dt="2025-03-02T20:44:46.775" v="1226" actId="47"/>
        <pc:sldMkLst>
          <pc:docMk/>
          <pc:sldMk cId="3764877638" sldId="304"/>
        </pc:sldMkLst>
      </pc:sldChg>
      <pc:sldChg chg="del">
        <pc:chgData name="Michelle Picón Salinas" userId="2587e1e9-9f21-4b7b-b919-8ef356ce05c7" providerId="ADAL" clId="{24A1D2D3-FC97-47C5-95EB-1398353C0385}" dt="2025-03-02T20:44:46.775" v="1226" actId="47"/>
        <pc:sldMkLst>
          <pc:docMk/>
          <pc:sldMk cId="3757044575" sldId="305"/>
        </pc:sldMkLst>
      </pc:sldChg>
      <pc:sldChg chg="del">
        <pc:chgData name="Michelle Picón Salinas" userId="2587e1e9-9f21-4b7b-b919-8ef356ce05c7" providerId="ADAL" clId="{24A1D2D3-FC97-47C5-95EB-1398353C0385}" dt="2025-03-02T20:44:46.775" v="1226" actId="47"/>
        <pc:sldMkLst>
          <pc:docMk/>
          <pc:sldMk cId="1112618853" sldId="307"/>
        </pc:sldMkLst>
      </pc:sldChg>
      <pc:sldChg chg="del">
        <pc:chgData name="Michelle Picón Salinas" userId="2587e1e9-9f21-4b7b-b919-8ef356ce05c7" providerId="ADAL" clId="{24A1D2D3-FC97-47C5-95EB-1398353C0385}" dt="2025-03-02T20:44:46.775" v="1226" actId="47"/>
        <pc:sldMkLst>
          <pc:docMk/>
          <pc:sldMk cId="3396482378" sldId="308"/>
        </pc:sldMkLst>
      </pc:sldChg>
      <pc:sldChg chg="del">
        <pc:chgData name="Michelle Picón Salinas" userId="2587e1e9-9f21-4b7b-b919-8ef356ce05c7" providerId="ADAL" clId="{24A1D2D3-FC97-47C5-95EB-1398353C0385}" dt="2025-03-02T20:44:46.775" v="1226" actId="47"/>
        <pc:sldMkLst>
          <pc:docMk/>
          <pc:sldMk cId="1345366730" sldId="309"/>
        </pc:sldMkLst>
      </pc:sldChg>
      <pc:sldChg chg="del">
        <pc:chgData name="Michelle Picón Salinas" userId="2587e1e9-9f21-4b7b-b919-8ef356ce05c7" providerId="ADAL" clId="{24A1D2D3-FC97-47C5-95EB-1398353C0385}" dt="2025-03-02T20:44:46.775" v="1226" actId="47"/>
        <pc:sldMkLst>
          <pc:docMk/>
          <pc:sldMk cId="326433092" sldId="310"/>
        </pc:sldMkLst>
      </pc:sldChg>
      <pc:sldChg chg="del">
        <pc:chgData name="Michelle Picón Salinas" userId="2587e1e9-9f21-4b7b-b919-8ef356ce05c7" providerId="ADAL" clId="{24A1D2D3-FC97-47C5-95EB-1398353C0385}" dt="2025-03-02T20:44:46.775" v="1226" actId="47"/>
        <pc:sldMkLst>
          <pc:docMk/>
          <pc:sldMk cId="3161381753" sldId="311"/>
        </pc:sldMkLst>
      </pc:sldChg>
      <pc:sldChg chg="del">
        <pc:chgData name="Michelle Picón Salinas" userId="2587e1e9-9f21-4b7b-b919-8ef356ce05c7" providerId="ADAL" clId="{24A1D2D3-FC97-47C5-95EB-1398353C0385}" dt="2025-03-02T20:44:46.775" v="1226" actId="47"/>
        <pc:sldMkLst>
          <pc:docMk/>
          <pc:sldMk cId="1517722177" sldId="313"/>
        </pc:sldMkLst>
      </pc:sldChg>
      <pc:sldChg chg="del">
        <pc:chgData name="Michelle Picón Salinas" userId="2587e1e9-9f21-4b7b-b919-8ef356ce05c7" providerId="ADAL" clId="{24A1D2D3-FC97-47C5-95EB-1398353C0385}" dt="2025-03-02T20:44:46.775" v="1226" actId="47"/>
        <pc:sldMkLst>
          <pc:docMk/>
          <pc:sldMk cId="1612904111" sldId="314"/>
        </pc:sldMkLst>
      </pc:sldChg>
      <pc:sldChg chg="del">
        <pc:chgData name="Michelle Picón Salinas" userId="2587e1e9-9f21-4b7b-b919-8ef356ce05c7" providerId="ADAL" clId="{24A1D2D3-FC97-47C5-95EB-1398353C0385}" dt="2025-03-02T20:44:46.775" v="1226" actId="47"/>
        <pc:sldMkLst>
          <pc:docMk/>
          <pc:sldMk cId="491240048" sldId="315"/>
        </pc:sldMkLst>
      </pc:sldChg>
      <pc:sldChg chg="del">
        <pc:chgData name="Michelle Picón Salinas" userId="2587e1e9-9f21-4b7b-b919-8ef356ce05c7" providerId="ADAL" clId="{24A1D2D3-FC97-47C5-95EB-1398353C0385}" dt="2025-03-02T20:44:46.775" v="1226" actId="47"/>
        <pc:sldMkLst>
          <pc:docMk/>
          <pc:sldMk cId="940801786" sldId="316"/>
        </pc:sldMkLst>
      </pc:sldChg>
      <pc:sldChg chg="del">
        <pc:chgData name="Michelle Picón Salinas" userId="2587e1e9-9f21-4b7b-b919-8ef356ce05c7" providerId="ADAL" clId="{24A1D2D3-FC97-47C5-95EB-1398353C0385}" dt="2025-03-02T20:44:46.775" v="1226" actId="47"/>
        <pc:sldMkLst>
          <pc:docMk/>
          <pc:sldMk cId="3913657070" sldId="317"/>
        </pc:sldMkLst>
      </pc:sldChg>
      <pc:sldChg chg="del">
        <pc:chgData name="Michelle Picón Salinas" userId="2587e1e9-9f21-4b7b-b919-8ef356ce05c7" providerId="ADAL" clId="{24A1D2D3-FC97-47C5-95EB-1398353C0385}" dt="2025-03-02T20:44:46.775" v="1226" actId="47"/>
        <pc:sldMkLst>
          <pc:docMk/>
          <pc:sldMk cId="1706628240" sldId="318"/>
        </pc:sldMkLst>
      </pc:sldChg>
      <pc:sldChg chg="del">
        <pc:chgData name="Michelle Picón Salinas" userId="2587e1e9-9f21-4b7b-b919-8ef356ce05c7" providerId="ADAL" clId="{24A1D2D3-FC97-47C5-95EB-1398353C0385}" dt="2025-03-02T20:44:46.775" v="1226" actId="47"/>
        <pc:sldMkLst>
          <pc:docMk/>
          <pc:sldMk cId="3668762680" sldId="319"/>
        </pc:sldMkLst>
      </pc:sldChg>
      <pc:sldChg chg="del">
        <pc:chgData name="Michelle Picón Salinas" userId="2587e1e9-9f21-4b7b-b919-8ef356ce05c7" providerId="ADAL" clId="{24A1D2D3-FC97-47C5-95EB-1398353C0385}" dt="2025-03-02T20:44:46.775" v="1226" actId="47"/>
        <pc:sldMkLst>
          <pc:docMk/>
          <pc:sldMk cId="1516336154" sldId="320"/>
        </pc:sldMkLst>
      </pc:sldChg>
      <pc:sldChg chg="del">
        <pc:chgData name="Michelle Picón Salinas" userId="2587e1e9-9f21-4b7b-b919-8ef356ce05c7" providerId="ADAL" clId="{24A1D2D3-FC97-47C5-95EB-1398353C0385}" dt="2025-03-02T20:44:46.775" v="1226" actId="47"/>
        <pc:sldMkLst>
          <pc:docMk/>
          <pc:sldMk cId="245529030" sldId="321"/>
        </pc:sldMkLst>
      </pc:sldChg>
      <pc:sldChg chg="del">
        <pc:chgData name="Michelle Picón Salinas" userId="2587e1e9-9f21-4b7b-b919-8ef356ce05c7" providerId="ADAL" clId="{24A1D2D3-FC97-47C5-95EB-1398353C0385}" dt="2025-03-02T20:44:46.775" v="1226" actId="47"/>
        <pc:sldMkLst>
          <pc:docMk/>
          <pc:sldMk cId="727683194" sldId="322"/>
        </pc:sldMkLst>
      </pc:sldChg>
      <pc:sldChg chg="del">
        <pc:chgData name="Michelle Picón Salinas" userId="2587e1e9-9f21-4b7b-b919-8ef356ce05c7" providerId="ADAL" clId="{24A1D2D3-FC97-47C5-95EB-1398353C0385}" dt="2025-03-02T20:44:46.775" v="1226" actId="47"/>
        <pc:sldMkLst>
          <pc:docMk/>
          <pc:sldMk cId="413170453" sldId="323"/>
        </pc:sldMkLst>
      </pc:sldChg>
      <pc:sldChg chg="del">
        <pc:chgData name="Michelle Picón Salinas" userId="2587e1e9-9f21-4b7b-b919-8ef356ce05c7" providerId="ADAL" clId="{24A1D2D3-FC97-47C5-95EB-1398353C0385}" dt="2025-03-02T20:44:46.775" v="1226" actId="47"/>
        <pc:sldMkLst>
          <pc:docMk/>
          <pc:sldMk cId="620897599" sldId="324"/>
        </pc:sldMkLst>
      </pc:sldChg>
      <pc:sldChg chg="del">
        <pc:chgData name="Michelle Picón Salinas" userId="2587e1e9-9f21-4b7b-b919-8ef356ce05c7" providerId="ADAL" clId="{24A1D2D3-FC97-47C5-95EB-1398353C0385}" dt="2025-03-02T20:44:46.775" v="1226" actId="47"/>
        <pc:sldMkLst>
          <pc:docMk/>
          <pc:sldMk cId="3894360958" sldId="325"/>
        </pc:sldMkLst>
      </pc:sldChg>
      <pc:sldChg chg="del">
        <pc:chgData name="Michelle Picón Salinas" userId="2587e1e9-9f21-4b7b-b919-8ef356ce05c7" providerId="ADAL" clId="{24A1D2D3-FC97-47C5-95EB-1398353C0385}" dt="2025-03-02T20:44:46.775" v="1226" actId="47"/>
        <pc:sldMkLst>
          <pc:docMk/>
          <pc:sldMk cId="3195489429" sldId="326"/>
        </pc:sldMkLst>
      </pc:sldChg>
      <pc:sldChg chg="del">
        <pc:chgData name="Michelle Picón Salinas" userId="2587e1e9-9f21-4b7b-b919-8ef356ce05c7" providerId="ADAL" clId="{24A1D2D3-FC97-47C5-95EB-1398353C0385}" dt="2025-03-02T20:44:46.775" v="1226" actId="47"/>
        <pc:sldMkLst>
          <pc:docMk/>
          <pc:sldMk cId="261440440" sldId="327"/>
        </pc:sldMkLst>
      </pc:sldChg>
      <pc:sldChg chg="del">
        <pc:chgData name="Michelle Picón Salinas" userId="2587e1e9-9f21-4b7b-b919-8ef356ce05c7" providerId="ADAL" clId="{24A1D2D3-FC97-47C5-95EB-1398353C0385}" dt="2025-03-02T20:44:46.775" v="1226" actId="47"/>
        <pc:sldMkLst>
          <pc:docMk/>
          <pc:sldMk cId="2374555663" sldId="328"/>
        </pc:sldMkLst>
      </pc:sldChg>
      <pc:sldChg chg="del">
        <pc:chgData name="Michelle Picón Salinas" userId="2587e1e9-9f21-4b7b-b919-8ef356ce05c7" providerId="ADAL" clId="{24A1D2D3-FC97-47C5-95EB-1398353C0385}" dt="2025-03-02T20:44:46.775" v="1226" actId="47"/>
        <pc:sldMkLst>
          <pc:docMk/>
          <pc:sldMk cId="1085660632" sldId="329"/>
        </pc:sldMkLst>
      </pc:sldChg>
      <pc:sldChg chg="del">
        <pc:chgData name="Michelle Picón Salinas" userId="2587e1e9-9f21-4b7b-b919-8ef356ce05c7" providerId="ADAL" clId="{24A1D2D3-FC97-47C5-95EB-1398353C0385}" dt="2025-03-02T20:44:46.775" v="1226" actId="47"/>
        <pc:sldMkLst>
          <pc:docMk/>
          <pc:sldMk cId="483619095" sldId="330"/>
        </pc:sldMkLst>
      </pc:sldChg>
      <pc:sldChg chg="del">
        <pc:chgData name="Michelle Picón Salinas" userId="2587e1e9-9f21-4b7b-b919-8ef356ce05c7" providerId="ADAL" clId="{24A1D2D3-FC97-47C5-95EB-1398353C0385}" dt="2025-03-02T20:44:46.775" v="1226" actId="47"/>
        <pc:sldMkLst>
          <pc:docMk/>
          <pc:sldMk cId="3014689574" sldId="331"/>
        </pc:sldMkLst>
      </pc:sldChg>
      <pc:sldChg chg="del">
        <pc:chgData name="Michelle Picón Salinas" userId="2587e1e9-9f21-4b7b-b919-8ef356ce05c7" providerId="ADAL" clId="{24A1D2D3-FC97-47C5-95EB-1398353C0385}" dt="2025-03-02T20:44:46.775" v="1226" actId="47"/>
        <pc:sldMkLst>
          <pc:docMk/>
          <pc:sldMk cId="2907591062" sldId="332"/>
        </pc:sldMkLst>
      </pc:sldChg>
      <pc:sldChg chg="del">
        <pc:chgData name="Michelle Picón Salinas" userId="2587e1e9-9f21-4b7b-b919-8ef356ce05c7" providerId="ADAL" clId="{24A1D2D3-FC97-47C5-95EB-1398353C0385}" dt="2025-03-02T20:44:46.775" v="1226" actId="47"/>
        <pc:sldMkLst>
          <pc:docMk/>
          <pc:sldMk cId="2549147819" sldId="333"/>
        </pc:sldMkLst>
      </pc:sldChg>
      <pc:sldChg chg="del">
        <pc:chgData name="Michelle Picón Salinas" userId="2587e1e9-9f21-4b7b-b919-8ef356ce05c7" providerId="ADAL" clId="{24A1D2D3-FC97-47C5-95EB-1398353C0385}" dt="2025-03-02T20:44:46.775" v="1226" actId="47"/>
        <pc:sldMkLst>
          <pc:docMk/>
          <pc:sldMk cId="2099728300" sldId="334"/>
        </pc:sldMkLst>
      </pc:sldChg>
      <pc:sldChg chg="del">
        <pc:chgData name="Michelle Picón Salinas" userId="2587e1e9-9f21-4b7b-b919-8ef356ce05c7" providerId="ADAL" clId="{24A1D2D3-FC97-47C5-95EB-1398353C0385}" dt="2025-03-02T20:44:46.775" v="1226" actId="47"/>
        <pc:sldMkLst>
          <pc:docMk/>
          <pc:sldMk cId="4197177857" sldId="335"/>
        </pc:sldMkLst>
      </pc:sldChg>
      <pc:sldChg chg="del">
        <pc:chgData name="Michelle Picón Salinas" userId="2587e1e9-9f21-4b7b-b919-8ef356ce05c7" providerId="ADAL" clId="{24A1D2D3-FC97-47C5-95EB-1398353C0385}" dt="2025-03-02T20:44:46.775" v="1226" actId="47"/>
        <pc:sldMkLst>
          <pc:docMk/>
          <pc:sldMk cId="749655046" sldId="336"/>
        </pc:sldMkLst>
      </pc:sldChg>
      <pc:sldChg chg="del">
        <pc:chgData name="Michelle Picón Salinas" userId="2587e1e9-9f21-4b7b-b919-8ef356ce05c7" providerId="ADAL" clId="{24A1D2D3-FC97-47C5-95EB-1398353C0385}" dt="2025-03-02T20:44:46.775" v="1226" actId="47"/>
        <pc:sldMkLst>
          <pc:docMk/>
          <pc:sldMk cId="3896839502" sldId="337"/>
        </pc:sldMkLst>
      </pc:sldChg>
      <pc:sldChg chg="del">
        <pc:chgData name="Michelle Picón Salinas" userId="2587e1e9-9f21-4b7b-b919-8ef356ce05c7" providerId="ADAL" clId="{24A1D2D3-FC97-47C5-95EB-1398353C0385}" dt="2025-03-02T20:44:46.775" v="1226" actId="47"/>
        <pc:sldMkLst>
          <pc:docMk/>
          <pc:sldMk cId="420347958" sldId="338"/>
        </pc:sldMkLst>
      </pc:sldChg>
      <pc:sldChg chg="del">
        <pc:chgData name="Michelle Picón Salinas" userId="2587e1e9-9f21-4b7b-b919-8ef356ce05c7" providerId="ADAL" clId="{24A1D2D3-FC97-47C5-95EB-1398353C0385}" dt="2025-03-02T20:44:46.775" v="1226" actId="47"/>
        <pc:sldMkLst>
          <pc:docMk/>
          <pc:sldMk cId="304968003" sldId="339"/>
        </pc:sldMkLst>
      </pc:sldChg>
      <pc:sldChg chg="del">
        <pc:chgData name="Michelle Picón Salinas" userId="2587e1e9-9f21-4b7b-b919-8ef356ce05c7" providerId="ADAL" clId="{24A1D2D3-FC97-47C5-95EB-1398353C0385}" dt="2025-03-02T20:44:46.775" v="1226" actId="47"/>
        <pc:sldMkLst>
          <pc:docMk/>
          <pc:sldMk cId="3176990818" sldId="340"/>
        </pc:sldMkLst>
      </pc:sldChg>
      <pc:sldChg chg="del">
        <pc:chgData name="Michelle Picón Salinas" userId="2587e1e9-9f21-4b7b-b919-8ef356ce05c7" providerId="ADAL" clId="{24A1D2D3-FC97-47C5-95EB-1398353C0385}" dt="2025-03-02T20:44:46.775" v="1226" actId="47"/>
        <pc:sldMkLst>
          <pc:docMk/>
          <pc:sldMk cId="744790596" sldId="341"/>
        </pc:sldMkLst>
      </pc:sldChg>
      <pc:sldChg chg="del">
        <pc:chgData name="Michelle Picón Salinas" userId="2587e1e9-9f21-4b7b-b919-8ef356ce05c7" providerId="ADAL" clId="{24A1D2D3-FC97-47C5-95EB-1398353C0385}" dt="2025-03-02T20:44:46.775" v="1226" actId="47"/>
        <pc:sldMkLst>
          <pc:docMk/>
          <pc:sldMk cId="4022043106" sldId="342"/>
        </pc:sldMkLst>
      </pc:sldChg>
      <pc:sldChg chg="del">
        <pc:chgData name="Michelle Picón Salinas" userId="2587e1e9-9f21-4b7b-b919-8ef356ce05c7" providerId="ADAL" clId="{24A1D2D3-FC97-47C5-95EB-1398353C0385}" dt="2025-03-02T20:44:46.775" v="1226" actId="47"/>
        <pc:sldMkLst>
          <pc:docMk/>
          <pc:sldMk cId="1507292196" sldId="343"/>
        </pc:sldMkLst>
      </pc:sldChg>
      <pc:sldChg chg="del">
        <pc:chgData name="Michelle Picón Salinas" userId="2587e1e9-9f21-4b7b-b919-8ef356ce05c7" providerId="ADAL" clId="{24A1D2D3-FC97-47C5-95EB-1398353C0385}" dt="2025-03-02T20:44:46.775" v="1226" actId="47"/>
        <pc:sldMkLst>
          <pc:docMk/>
          <pc:sldMk cId="802289706" sldId="344"/>
        </pc:sldMkLst>
      </pc:sldChg>
      <pc:sldChg chg="del">
        <pc:chgData name="Michelle Picón Salinas" userId="2587e1e9-9f21-4b7b-b919-8ef356ce05c7" providerId="ADAL" clId="{24A1D2D3-FC97-47C5-95EB-1398353C0385}" dt="2025-03-02T20:44:46.775" v="1226" actId="47"/>
        <pc:sldMkLst>
          <pc:docMk/>
          <pc:sldMk cId="2334030801" sldId="345"/>
        </pc:sldMkLst>
      </pc:sldChg>
      <pc:sldChg chg="del">
        <pc:chgData name="Michelle Picón Salinas" userId="2587e1e9-9f21-4b7b-b919-8ef356ce05c7" providerId="ADAL" clId="{24A1D2D3-FC97-47C5-95EB-1398353C0385}" dt="2025-03-02T20:44:46.775" v="1226" actId="47"/>
        <pc:sldMkLst>
          <pc:docMk/>
          <pc:sldMk cId="2062412001" sldId="346"/>
        </pc:sldMkLst>
      </pc:sldChg>
      <pc:sldChg chg="del">
        <pc:chgData name="Michelle Picón Salinas" userId="2587e1e9-9f21-4b7b-b919-8ef356ce05c7" providerId="ADAL" clId="{24A1D2D3-FC97-47C5-95EB-1398353C0385}" dt="2025-03-02T20:44:46.775" v="1226" actId="47"/>
        <pc:sldMkLst>
          <pc:docMk/>
          <pc:sldMk cId="4135095802" sldId="347"/>
        </pc:sldMkLst>
      </pc:sldChg>
      <pc:sldChg chg="del">
        <pc:chgData name="Michelle Picón Salinas" userId="2587e1e9-9f21-4b7b-b919-8ef356ce05c7" providerId="ADAL" clId="{24A1D2D3-FC97-47C5-95EB-1398353C0385}" dt="2025-03-02T20:44:46.775" v="1226" actId="47"/>
        <pc:sldMkLst>
          <pc:docMk/>
          <pc:sldMk cId="406791562" sldId="348"/>
        </pc:sldMkLst>
      </pc:sldChg>
      <pc:sldChg chg="del">
        <pc:chgData name="Michelle Picón Salinas" userId="2587e1e9-9f21-4b7b-b919-8ef356ce05c7" providerId="ADAL" clId="{24A1D2D3-FC97-47C5-95EB-1398353C0385}" dt="2025-03-02T20:44:46.775" v="1226" actId="47"/>
        <pc:sldMkLst>
          <pc:docMk/>
          <pc:sldMk cId="1278387138" sldId="349"/>
        </pc:sldMkLst>
      </pc:sldChg>
      <pc:sldChg chg="del">
        <pc:chgData name="Michelle Picón Salinas" userId="2587e1e9-9f21-4b7b-b919-8ef356ce05c7" providerId="ADAL" clId="{24A1D2D3-FC97-47C5-95EB-1398353C0385}" dt="2025-03-02T20:44:46.775" v="1226" actId="47"/>
        <pc:sldMkLst>
          <pc:docMk/>
          <pc:sldMk cId="1107208113" sldId="350"/>
        </pc:sldMkLst>
      </pc:sldChg>
      <pc:sldChg chg="del">
        <pc:chgData name="Michelle Picón Salinas" userId="2587e1e9-9f21-4b7b-b919-8ef356ce05c7" providerId="ADAL" clId="{24A1D2D3-FC97-47C5-95EB-1398353C0385}" dt="2025-03-02T20:44:46.775" v="1226" actId="47"/>
        <pc:sldMkLst>
          <pc:docMk/>
          <pc:sldMk cId="525018221" sldId="351"/>
        </pc:sldMkLst>
      </pc:sldChg>
      <pc:sldChg chg="del">
        <pc:chgData name="Michelle Picón Salinas" userId="2587e1e9-9f21-4b7b-b919-8ef356ce05c7" providerId="ADAL" clId="{24A1D2D3-FC97-47C5-95EB-1398353C0385}" dt="2025-03-02T20:44:46.775" v="1226" actId="47"/>
        <pc:sldMkLst>
          <pc:docMk/>
          <pc:sldMk cId="3192901449" sldId="352"/>
        </pc:sldMkLst>
      </pc:sldChg>
      <pc:sldChg chg="del">
        <pc:chgData name="Michelle Picón Salinas" userId="2587e1e9-9f21-4b7b-b919-8ef356ce05c7" providerId="ADAL" clId="{24A1D2D3-FC97-47C5-95EB-1398353C0385}" dt="2025-03-02T20:44:46.775" v="1226" actId="47"/>
        <pc:sldMkLst>
          <pc:docMk/>
          <pc:sldMk cId="1711713345" sldId="353"/>
        </pc:sldMkLst>
      </pc:sldChg>
      <pc:sldChg chg="del">
        <pc:chgData name="Michelle Picón Salinas" userId="2587e1e9-9f21-4b7b-b919-8ef356ce05c7" providerId="ADAL" clId="{24A1D2D3-FC97-47C5-95EB-1398353C0385}" dt="2025-03-02T20:44:46.775" v="1226" actId="47"/>
        <pc:sldMkLst>
          <pc:docMk/>
          <pc:sldMk cId="2105327650" sldId="354"/>
        </pc:sldMkLst>
      </pc:sldChg>
      <pc:sldChg chg="del">
        <pc:chgData name="Michelle Picón Salinas" userId="2587e1e9-9f21-4b7b-b919-8ef356ce05c7" providerId="ADAL" clId="{24A1D2D3-FC97-47C5-95EB-1398353C0385}" dt="2025-03-02T20:44:46.775" v="1226" actId="47"/>
        <pc:sldMkLst>
          <pc:docMk/>
          <pc:sldMk cId="2997478390" sldId="355"/>
        </pc:sldMkLst>
      </pc:sldChg>
      <pc:sldChg chg="del">
        <pc:chgData name="Michelle Picón Salinas" userId="2587e1e9-9f21-4b7b-b919-8ef356ce05c7" providerId="ADAL" clId="{24A1D2D3-FC97-47C5-95EB-1398353C0385}" dt="2025-03-02T20:44:46.775" v="1226" actId="47"/>
        <pc:sldMkLst>
          <pc:docMk/>
          <pc:sldMk cId="2763305020" sldId="356"/>
        </pc:sldMkLst>
      </pc:sldChg>
      <pc:sldChg chg="del">
        <pc:chgData name="Michelle Picón Salinas" userId="2587e1e9-9f21-4b7b-b919-8ef356ce05c7" providerId="ADAL" clId="{24A1D2D3-FC97-47C5-95EB-1398353C0385}" dt="2025-03-02T20:44:46.775" v="1226" actId="47"/>
        <pc:sldMkLst>
          <pc:docMk/>
          <pc:sldMk cId="3114974492" sldId="357"/>
        </pc:sldMkLst>
      </pc:sldChg>
      <pc:sldChg chg="del">
        <pc:chgData name="Michelle Picón Salinas" userId="2587e1e9-9f21-4b7b-b919-8ef356ce05c7" providerId="ADAL" clId="{24A1D2D3-FC97-47C5-95EB-1398353C0385}" dt="2025-03-02T20:44:46.775" v="1226" actId="47"/>
        <pc:sldMkLst>
          <pc:docMk/>
          <pc:sldMk cId="704912280" sldId="358"/>
        </pc:sldMkLst>
      </pc:sldChg>
      <pc:sldChg chg="del">
        <pc:chgData name="Michelle Picón Salinas" userId="2587e1e9-9f21-4b7b-b919-8ef356ce05c7" providerId="ADAL" clId="{24A1D2D3-FC97-47C5-95EB-1398353C0385}" dt="2025-03-02T20:44:46.775" v="1226" actId="47"/>
        <pc:sldMkLst>
          <pc:docMk/>
          <pc:sldMk cId="2082723184" sldId="359"/>
        </pc:sldMkLst>
      </pc:sldChg>
      <pc:sldChg chg="del">
        <pc:chgData name="Michelle Picón Salinas" userId="2587e1e9-9f21-4b7b-b919-8ef356ce05c7" providerId="ADAL" clId="{24A1D2D3-FC97-47C5-95EB-1398353C0385}" dt="2025-03-02T20:44:46.775" v="1226" actId="47"/>
        <pc:sldMkLst>
          <pc:docMk/>
          <pc:sldMk cId="3585152913" sldId="360"/>
        </pc:sldMkLst>
      </pc:sldChg>
      <pc:sldChg chg="del">
        <pc:chgData name="Michelle Picón Salinas" userId="2587e1e9-9f21-4b7b-b919-8ef356ce05c7" providerId="ADAL" clId="{24A1D2D3-FC97-47C5-95EB-1398353C0385}" dt="2025-03-02T20:44:46.775" v="1226" actId="47"/>
        <pc:sldMkLst>
          <pc:docMk/>
          <pc:sldMk cId="1049838708" sldId="361"/>
        </pc:sldMkLst>
      </pc:sldChg>
      <pc:sldChg chg="del">
        <pc:chgData name="Michelle Picón Salinas" userId="2587e1e9-9f21-4b7b-b919-8ef356ce05c7" providerId="ADAL" clId="{24A1D2D3-FC97-47C5-95EB-1398353C0385}" dt="2025-03-02T20:44:46.775" v="1226" actId="47"/>
        <pc:sldMkLst>
          <pc:docMk/>
          <pc:sldMk cId="3563545051" sldId="362"/>
        </pc:sldMkLst>
      </pc:sldChg>
      <pc:sldChg chg="del">
        <pc:chgData name="Michelle Picón Salinas" userId="2587e1e9-9f21-4b7b-b919-8ef356ce05c7" providerId="ADAL" clId="{24A1D2D3-FC97-47C5-95EB-1398353C0385}" dt="2025-03-02T20:44:46.775" v="1226" actId="47"/>
        <pc:sldMkLst>
          <pc:docMk/>
          <pc:sldMk cId="1136972542" sldId="363"/>
        </pc:sldMkLst>
      </pc:sldChg>
      <pc:sldChg chg="del">
        <pc:chgData name="Michelle Picón Salinas" userId="2587e1e9-9f21-4b7b-b919-8ef356ce05c7" providerId="ADAL" clId="{24A1D2D3-FC97-47C5-95EB-1398353C0385}" dt="2025-03-02T20:44:46.775" v="1226" actId="47"/>
        <pc:sldMkLst>
          <pc:docMk/>
          <pc:sldMk cId="2286179843" sldId="364"/>
        </pc:sldMkLst>
      </pc:sldChg>
      <pc:sldChg chg="del">
        <pc:chgData name="Michelle Picón Salinas" userId="2587e1e9-9f21-4b7b-b919-8ef356ce05c7" providerId="ADAL" clId="{24A1D2D3-FC97-47C5-95EB-1398353C0385}" dt="2025-03-02T20:44:46.775" v="1226" actId="47"/>
        <pc:sldMkLst>
          <pc:docMk/>
          <pc:sldMk cId="2664014379" sldId="365"/>
        </pc:sldMkLst>
      </pc:sldChg>
      <pc:sldChg chg="del">
        <pc:chgData name="Michelle Picón Salinas" userId="2587e1e9-9f21-4b7b-b919-8ef356ce05c7" providerId="ADAL" clId="{24A1D2D3-FC97-47C5-95EB-1398353C0385}" dt="2025-03-02T20:44:46.775" v="1226" actId="47"/>
        <pc:sldMkLst>
          <pc:docMk/>
          <pc:sldMk cId="2504903552" sldId="366"/>
        </pc:sldMkLst>
      </pc:sldChg>
      <pc:sldChg chg="del">
        <pc:chgData name="Michelle Picón Salinas" userId="2587e1e9-9f21-4b7b-b919-8ef356ce05c7" providerId="ADAL" clId="{24A1D2D3-FC97-47C5-95EB-1398353C0385}" dt="2025-03-02T20:44:46.775" v="1226" actId="47"/>
        <pc:sldMkLst>
          <pc:docMk/>
          <pc:sldMk cId="3881937957" sldId="367"/>
        </pc:sldMkLst>
      </pc:sldChg>
      <pc:sldChg chg="del">
        <pc:chgData name="Michelle Picón Salinas" userId="2587e1e9-9f21-4b7b-b919-8ef356ce05c7" providerId="ADAL" clId="{24A1D2D3-FC97-47C5-95EB-1398353C0385}" dt="2025-03-02T20:44:46.775" v="1226" actId="47"/>
        <pc:sldMkLst>
          <pc:docMk/>
          <pc:sldMk cId="3630401575" sldId="368"/>
        </pc:sldMkLst>
      </pc:sldChg>
      <pc:sldChg chg="modSp add mod">
        <pc:chgData name="Michelle Picón Salinas" userId="2587e1e9-9f21-4b7b-b919-8ef356ce05c7" providerId="ADAL" clId="{24A1D2D3-FC97-47C5-95EB-1398353C0385}" dt="2025-03-02T19:12:22.263" v="197" actId="207"/>
        <pc:sldMkLst>
          <pc:docMk/>
          <pc:sldMk cId="648708839" sldId="369"/>
        </pc:sldMkLst>
        <pc:spChg chg="ord">
          <ac:chgData name="Michelle Picón Salinas" userId="2587e1e9-9f21-4b7b-b919-8ef356ce05c7" providerId="ADAL" clId="{24A1D2D3-FC97-47C5-95EB-1398353C0385}" dt="2025-03-02T19:12:14.711" v="196" actId="166"/>
          <ac:spMkLst>
            <pc:docMk/>
            <pc:sldMk cId="648708839" sldId="369"/>
            <ac:spMk id="28" creationId="{A36B9199-68B8-BB8C-CBEC-11DDA0B2AE20}"/>
          </ac:spMkLst>
        </pc:spChg>
        <pc:spChg chg="mod ord">
          <ac:chgData name="Michelle Picón Salinas" userId="2587e1e9-9f21-4b7b-b919-8ef356ce05c7" providerId="ADAL" clId="{24A1D2D3-FC97-47C5-95EB-1398353C0385}" dt="2025-03-02T19:12:22.263" v="197" actId="207"/>
          <ac:spMkLst>
            <pc:docMk/>
            <pc:sldMk cId="648708839" sldId="369"/>
            <ac:spMk id="30" creationId="{899CF96D-0DD5-7FCE-41E0-64E73D700585}"/>
          </ac:spMkLst>
        </pc:spChg>
      </pc:sldChg>
      <pc:sldChg chg="modSp add mod">
        <pc:chgData name="Michelle Picón Salinas" userId="2587e1e9-9f21-4b7b-b919-8ef356ce05c7" providerId="ADAL" clId="{24A1D2D3-FC97-47C5-95EB-1398353C0385}" dt="2025-03-02T19:14:04.328" v="217" actId="207"/>
        <pc:sldMkLst>
          <pc:docMk/>
          <pc:sldMk cId="1706826934" sldId="370"/>
        </pc:sldMkLst>
        <pc:spChg chg="ord">
          <ac:chgData name="Michelle Picón Salinas" userId="2587e1e9-9f21-4b7b-b919-8ef356ce05c7" providerId="ADAL" clId="{24A1D2D3-FC97-47C5-95EB-1398353C0385}" dt="2025-03-02T19:14:01.287" v="216" actId="166"/>
          <ac:spMkLst>
            <pc:docMk/>
            <pc:sldMk cId="1706826934" sldId="370"/>
            <ac:spMk id="23" creationId="{7E41799E-BF1B-928F-F3B7-46C88AF88BFA}"/>
          </ac:spMkLst>
        </pc:spChg>
        <pc:spChg chg="mod">
          <ac:chgData name="Michelle Picón Salinas" userId="2587e1e9-9f21-4b7b-b919-8ef356ce05c7" providerId="ADAL" clId="{24A1D2D3-FC97-47C5-95EB-1398353C0385}" dt="2025-03-02T19:14:04.328" v="217" actId="207"/>
          <ac:spMkLst>
            <pc:docMk/>
            <pc:sldMk cId="1706826934" sldId="370"/>
            <ac:spMk id="25" creationId="{BA057366-E3D8-F4C4-6FF5-0D42F0B5E0E8}"/>
          </ac:spMkLst>
        </pc:spChg>
      </pc:sldChg>
      <pc:sldChg chg="modSp add mod">
        <pc:chgData name="Michelle Picón Salinas" userId="2587e1e9-9f21-4b7b-b919-8ef356ce05c7" providerId="ADAL" clId="{24A1D2D3-FC97-47C5-95EB-1398353C0385}" dt="2025-03-02T19:15:01.870" v="234" actId="207"/>
        <pc:sldMkLst>
          <pc:docMk/>
          <pc:sldMk cId="3439291409" sldId="371"/>
        </pc:sldMkLst>
        <pc:spChg chg="ord">
          <ac:chgData name="Michelle Picón Salinas" userId="2587e1e9-9f21-4b7b-b919-8ef356ce05c7" providerId="ADAL" clId="{24A1D2D3-FC97-47C5-95EB-1398353C0385}" dt="2025-03-02T19:14:58.596" v="233" actId="166"/>
          <ac:spMkLst>
            <pc:docMk/>
            <pc:sldMk cId="3439291409" sldId="371"/>
            <ac:spMk id="18" creationId="{D0487620-BB77-8212-ED2B-B1003855203A}"/>
          </ac:spMkLst>
        </pc:spChg>
        <pc:spChg chg="mod">
          <ac:chgData name="Michelle Picón Salinas" userId="2587e1e9-9f21-4b7b-b919-8ef356ce05c7" providerId="ADAL" clId="{24A1D2D3-FC97-47C5-95EB-1398353C0385}" dt="2025-03-02T19:15:01.870" v="234" actId="207"/>
          <ac:spMkLst>
            <pc:docMk/>
            <pc:sldMk cId="3439291409" sldId="371"/>
            <ac:spMk id="20" creationId="{4502255F-3071-A843-99D0-92F1C6C9C29F}"/>
          </ac:spMkLst>
        </pc:spChg>
      </pc:sldChg>
      <pc:sldChg chg="modSp add mod">
        <pc:chgData name="Michelle Picón Salinas" userId="2587e1e9-9f21-4b7b-b919-8ef356ce05c7" providerId="ADAL" clId="{24A1D2D3-FC97-47C5-95EB-1398353C0385}" dt="2025-03-02T19:17:16.293" v="253" actId="207"/>
        <pc:sldMkLst>
          <pc:docMk/>
          <pc:sldMk cId="254883544" sldId="372"/>
        </pc:sldMkLst>
        <pc:spChg chg="ord">
          <ac:chgData name="Michelle Picón Salinas" userId="2587e1e9-9f21-4b7b-b919-8ef356ce05c7" providerId="ADAL" clId="{24A1D2D3-FC97-47C5-95EB-1398353C0385}" dt="2025-03-02T19:17:13.086" v="252" actId="166"/>
          <ac:spMkLst>
            <pc:docMk/>
            <pc:sldMk cId="254883544" sldId="372"/>
            <ac:spMk id="13" creationId="{A58AF2DD-66C3-1153-CDBF-DC4E73A1CE82}"/>
          </ac:spMkLst>
        </pc:spChg>
        <pc:spChg chg="mod">
          <ac:chgData name="Michelle Picón Salinas" userId="2587e1e9-9f21-4b7b-b919-8ef356ce05c7" providerId="ADAL" clId="{24A1D2D3-FC97-47C5-95EB-1398353C0385}" dt="2025-03-02T19:17:16.293" v="253" actId="207"/>
          <ac:spMkLst>
            <pc:docMk/>
            <pc:sldMk cId="254883544" sldId="372"/>
            <ac:spMk id="15" creationId="{9EE40284-AFCE-B8C3-81F1-408801768D2D}"/>
          </ac:spMkLst>
        </pc:spChg>
      </pc:sldChg>
      <pc:sldChg chg="addSp delSp modSp add mod">
        <pc:chgData name="Michelle Picón Salinas" userId="2587e1e9-9f21-4b7b-b919-8ef356ce05c7" providerId="ADAL" clId="{24A1D2D3-FC97-47C5-95EB-1398353C0385}" dt="2025-03-02T20:03:28.742" v="423" actId="1076"/>
        <pc:sldMkLst>
          <pc:docMk/>
          <pc:sldMk cId="2490943395" sldId="373"/>
        </pc:sldMkLst>
        <pc:spChg chg="mod">
          <ac:chgData name="Michelle Picón Salinas" userId="2587e1e9-9f21-4b7b-b919-8ef356ce05c7" providerId="ADAL" clId="{24A1D2D3-FC97-47C5-95EB-1398353C0385}" dt="2025-03-02T20:03:22.659" v="420" actId="20577"/>
          <ac:spMkLst>
            <pc:docMk/>
            <pc:sldMk cId="2490943395" sldId="373"/>
            <ac:spMk id="3" creationId="{7F2459E5-1769-C9CF-AC5B-8972E75FB8A3}"/>
          </ac:spMkLst>
        </pc:spChg>
        <pc:picChg chg="del">
          <ac:chgData name="Michelle Picón Salinas" userId="2587e1e9-9f21-4b7b-b919-8ef356ce05c7" providerId="ADAL" clId="{24A1D2D3-FC97-47C5-95EB-1398353C0385}" dt="2025-03-02T20:03:26.155" v="421" actId="478"/>
          <ac:picMkLst>
            <pc:docMk/>
            <pc:sldMk cId="2490943395" sldId="373"/>
            <ac:picMk id="4100" creationId="{64F5C149-DBB8-C742-2CC5-F76519006083}"/>
          </ac:picMkLst>
        </pc:picChg>
        <pc:picChg chg="add mod">
          <ac:chgData name="Michelle Picón Salinas" userId="2587e1e9-9f21-4b7b-b919-8ef356ce05c7" providerId="ADAL" clId="{24A1D2D3-FC97-47C5-95EB-1398353C0385}" dt="2025-03-02T20:03:28.742" v="423" actId="1076"/>
          <ac:picMkLst>
            <pc:docMk/>
            <pc:sldMk cId="2490943395" sldId="373"/>
            <ac:picMk id="5122" creationId="{480758A4-4F6D-2C2F-74EA-9FF42E5094C8}"/>
          </ac:picMkLst>
        </pc:picChg>
      </pc:sldChg>
      <pc:sldChg chg="addSp delSp modSp add mod">
        <pc:chgData name="Michelle Picón Salinas" userId="2587e1e9-9f21-4b7b-b919-8ef356ce05c7" providerId="ADAL" clId="{24A1D2D3-FC97-47C5-95EB-1398353C0385}" dt="2025-03-02T20:04:04.010" v="444" actId="1076"/>
        <pc:sldMkLst>
          <pc:docMk/>
          <pc:sldMk cId="3424977656" sldId="374"/>
        </pc:sldMkLst>
        <pc:spChg chg="mod">
          <ac:chgData name="Michelle Picón Salinas" userId="2587e1e9-9f21-4b7b-b919-8ef356ce05c7" providerId="ADAL" clId="{24A1D2D3-FC97-47C5-95EB-1398353C0385}" dt="2025-03-02T20:03:59.118" v="441"/>
          <ac:spMkLst>
            <pc:docMk/>
            <pc:sldMk cId="3424977656" sldId="374"/>
            <ac:spMk id="3" creationId="{12255481-0A17-D0A4-A355-353A889529EE}"/>
          </ac:spMkLst>
        </pc:spChg>
        <pc:picChg chg="del">
          <ac:chgData name="Michelle Picón Salinas" userId="2587e1e9-9f21-4b7b-b919-8ef356ce05c7" providerId="ADAL" clId="{24A1D2D3-FC97-47C5-95EB-1398353C0385}" dt="2025-03-02T20:04:02.061" v="442" actId="478"/>
          <ac:picMkLst>
            <pc:docMk/>
            <pc:sldMk cId="3424977656" sldId="374"/>
            <ac:picMk id="5122" creationId="{ED888E22-C1F9-D170-D8BF-B65AA8B87314}"/>
          </ac:picMkLst>
        </pc:picChg>
        <pc:picChg chg="add mod">
          <ac:chgData name="Michelle Picón Salinas" userId="2587e1e9-9f21-4b7b-b919-8ef356ce05c7" providerId="ADAL" clId="{24A1D2D3-FC97-47C5-95EB-1398353C0385}" dt="2025-03-02T20:04:04.010" v="444" actId="1076"/>
          <ac:picMkLst>
            <pc:docMk/>
            <pc:sldMk cId="3424977656" sldId="374"/>
            <ac:picMk id="6146" creationId="{4780E9A8-D64E-6DEB-1046-13957B17CCBF}"/>
          </ac:picMkLst>
        </pc:picChg>
      </pc:sldChg>
      <pc:sldChg chg="addSp delSp modSp add mod">
        <pc:chgData name="Michelle Picón Salinas" userId="2587e1e9-9f21-4b7b-b919-8ef356ce05c7" providerId="ADAL" clId="{24A1D2D3-FC97-47C5-95EB-1398353C0385}" dt="2025-03-02T20:05:03.898" v="464" actId="1076"/>
        <pc:sldMkLst>
          <pc:docMk/>
          <pc:sldMk cId="1474994304" sldId="375"/>
        </pc:sldMkLst>
        <pc:spChg chg="mod">
          <ac:chgData name="Michelle Picón Salinas" userId="2587e1e9-9f21-4b7b-b919-8ef356ce05c7" providerId="ADAL" clId="{24A1D2D3-FC97-47C5-95EB-1398353C0385}" dt="2025-03-02T20:04:58.885" v="461" actId="27636"/>
          <ac:spMkLst>
            <pc:docMk/>
            <pc:sldMk cId="1474994304" sldId="375"/>
            <ac:spMk id="3" creationId="{C0A95BB3-A3C3-B773-388F-71B50A2D2A37}"/>
          </ac:spMkLst>
        </pc:spChg>
        <pc:picChg chg="del">
          <ac:chgData name="Michelle Picón Salinas" userId="2587e1e9-9f21-4b7b-b919-8ef356ce05c7" providerId="ADAL" clId="{24A1D2D3-FC97-47C5-95EB-1398353C0385}" dt="2025-03-02T20:05:02.204" v="462" actId="478"/>
          <ac:picMkLst>
            <pc:docMk/>
            <pc:sldMk cId="1474994304" sldId="375"/>
            <ac:picMk id="6146" creationId="{14540E2D-5E98-16EB-6009-CD17CD8AC7B1}"/>
          </ac:picMkLst>
        </pc:picChg>
        <pc:picChg chg="add mod">
          <ac:chgData name="Michelle Picón Salinas" userId="2587e1e9-9f21-4b7b-b919-8ef356ce05c7" providerId="ADAL" clId="{24A1D2D3-FC97-47C5-95EB-1398353C0385}" dt="2025-03-02T20:05:03.898" v="464" actId="1076"/>
          <ac:picMkLst>
            <pc:docMk/>
            <pc:sldMk cId="1474994304" sldId="375"/>
            <ac:picMk id="7170" creationId="{3DF2456B-F3FC-632C-DCD1-7CC358D17412}"/>
          </ac:picMkLst>
        </pc:picChg>
      </pc:sldChg>
      <pc:sldChg chg="addSp delSp modSp add mod">
        <pc:chgData name="Michelle Picón Salinas" userId="2587e1e9-9f21-4b7b-b919-8ef356ce05c7" providerId="ADAL" clId="{24A1D2D3-FC97-47C5-95EB-1398353C0385}" dt="2025-03-02T20:05:30.307" v="481" actId="21"/>
        <pc:sldMkLst>
          <pc:docMk/>
          <pc:sldMk cId="3941999672" sldId="376"/>
        </pc:sldMkLst>
        <pc:spChg chg="mod">
          <ac:chgData name="Michelle Picón Salinas" userId="2587e1e9-9f21-4b7b-b919-8ef356ce05c7" providerId="ADAL" clId="{24A1D2D3-FC97-47C5-95EB-1398353C0385}" dt="2025-03-02T20:05:21.599" v="475" actId="27636"/>
          <ac:spMkLst>
            <pc:docMk/>
            <pc:sldMk cId="3941999672" sldId="376"/>
            <ac:spMk id="3" creationId="{A7B4F8F7-F145-7B18-C747-C3FB51855528}"/>
          </ac:spMkLst>
        </pc:spChg>
        <pc:picChg chg="del">
          <ac:chgData name="Michelle Picón Salinas" userId="2587e1e9-9f21-4b7b-b919-8ef356ce05c7" providerId="ADAL" clId="{24A1D2D3-FC97-47C5-95EB-1398353C0385}" dt="2025-03-02T20:05:24.347" v="476" actId="478"/>
          <ac:picMkLst>
            <pc:docMk/>
            <pc:sldMk cId="3941999672" sldId="376"/>
            <ac:picMk id="7170" creationId="{38CC0F4A-417B-83A4-E279-9F2AE0C57D3E}"/>
          </ac:picMkLst>
        </pc:picChg>
        <pc:picChg chg="add mod">
          <ac:chgData name="Michelle Picón Salinas" userId="2587e1e9-9f21-4b7b-b919-8ef356ce05c7" providerId="ADAL" clId="{24A1D2D3-FC97-47C5-95EB-1398353C0385}" dt="2025-03-02T20:05:26.317" v="478" actId="1076"/>
          <ac:picMkLst>
            <pc:docMk/>
            <pc:sldMk cId="3941999672" sldId="376"/>
            <ac:picMk id="8194" creationId="{F242B870-0496-46DC-060A-B81EFBE9A0FD}"/>
          </ac:picMkLst>
        </pc:picChg>
        <pc:picChg chg="add">
          <ac:chgData name="Michelle Picón Salinas" userId="2587e1e9-9f21-4b7b-b919-8ef356ce05c7" providerId="ADAL" clId="{24A1D2D3-FC97-47C5-95EB-1398353C0385}" dt="2025-03-02T20:05:27.828" v="479"/>
          <ac:picMkLst>
            <pc:docMk/>
            <pc:sldMk cId="3941999672" sldId="376"/>
            <ac:picMk id="8196" creationId="{2372D38F-42E6-5EAB-CCCA-A2AD41EFFB16}"/>
          </ac:picMkLst>
        </pc:picChg>
        <pc:picChg chg="add del">
          <ac:chgData name="Michelle Picón Salinas" userId="2587e1e9-9f21-4b7b-b919-8ef356ce05c7" providerId="ADAL" clId="{24A1D2D3-FC97-47C5-95EB-1398353C0385}" dt="2025-03-02T20:05:30.307" v="481" actId="21"/>
          <ac:picMkLst>
            <pc:docMk/>
            <pc:sldMk cId="3941999672" sldId="376"/>
            <ac:picMk id="8198" creationId="{C367C3ED-A20F-0F17-4F0E-BF3E52003EEC}"/>
          </ac:picMkLst>
        </pc:picChg>
      </pc:sldChg>
      <pc:sldChg chg="addSp delSp modSp add mod">
        <pc:chgData name="Michelle Picón Salinas" userId="2587e1e9-9f21-4b7b-b919-8ef356ce05c7" providerId="ADAL" clId="{24A1D2D3-FC97-47C5-95EB-1398353C0385}" dt="2025-03-02T20:06:06.361" v="497" actId="1076"/>
        <pc:sldMkLst>
          <pc:docMk/>
          <pc:sldMk cId="547944268" sldId="377"/>
        </pc:sldMkLst>
        <pc:spChg chg="mod">
          <ac:chgData name="Michelle Picón Salinas" userId="2587e1e9-9f21-4b7b-b919-8ef356ce05c7" providerId="ADAL" clId="{24A1D2D3-FC97-47C5-95EB-1398353C0385}" dt="2025-03-02T20:06:01.124" v="494" actId="20577"/>
          <ac:spMkLst>
            <pc:docMk/>
            <pc:sldMk cId="547944268" sldId="377"/>
            <ac:spMk id="3" creationId="{5C476BF5-0311-8F77-1937-1D097180BE47}"/>
          </ac:spMkLst>
        </pc:spChg>
        <pc:picChg chg="del">
          <ac:chgData name="Michelle Picón Salinas" userId="2587e1e9-9f21-4b7b-b919-8ef356ce05c7" providerId="ADAL" clId="{24A1D2D3-FC97-47C5-95EB-1398353C0385}" dt="2025-03-02T20:06:04.119" v="495" actId="478"/>
          <ac:picMkLst>
            <pc:docMk/>
            <pc:sldMk cId="547944268" sldId="377"/>
            <ac:picMk id="8194" creationId="{F914D286-48DA-B2D8-1D7B-63DFC3D4C009}"/>
          </ac:picMkLst>
        </pc:picChg>
        <pc:picChg chg="add mod">
          <ac:chgData name="Michelle Picón Salinas" userId="2587e1e9-9f21-4b7b-b919-8ef356ce05c7" providerId="ADAL" clId="{24A1D2D3-FC97-47C5-95EB-1398353C0385}" dt="2025-03-02T20:06:06.361" v="497" actId="1076"/>
          <ac:picMkLst>
            <pc:docMk/>
            <pc:sldMk cId="547944268" sldId="377"/>
            <ac:picMk id="9218" creationId="{2E582BE2-80D2-D83A-4C3E-4423FEB15F17}"/>
          </ac:picMkLst>
        </pc:picChg>
      </pc:sldChg>
      <pc:sldChg chg="addSp delSp modSp add mod">
        <pc:chgData name="Michelle Picón Salinas" userId="2587e1e9-9f21-4b7b-b919-8ef356ce05c7" providerId="ADAL" clId="{24A1D2D3-FC97-47C5-95EB-1398353C0385}" dt="2025-03-02T20:06:44.990" v="520" actId="1076"/>
        <pc:sldMkLst>
          <pc:docMk/>
          <pc:sldMk cId="147600415" sldId="378"/>
        </pc:sldMkLst>
        <pc:spChg chg="mod">
          <ac:chgData name="Michelle Picón Salinas" userId="2587e1e9-9f21-4b7b-b919-8ef356ce05c7" providerId="ADAL" clId="{24A1D2D3-FC97-47C5-95EB-1398353C0385}" dt="2025-03-02T20:06:40.180" v="517"/>
          <ac:spMkLst>
            <pc:docMk/>
            <pc:sldMk cId="147600415" sldId="378"/>
            <ac:spMk id="3" creationId="{3CB40422-CC78-E724-20E6-42B7B7B52965}"/>
          </ac:spMkLst>
        </pc:spChg>
        <pc:picChg chg="del">
          <ac:chgData name="Michelle Picón Salinas" userId="2587e1e9-9f21-4b7b-b919-8ef356ce05c7" providerId="ADAL" clId="{24A1D2D3-FC97-47C5-95EB-1398353C0385}" dt="2025-03-02T20:06:43.266" v="518" actId="478"/>
          <ac:picMkLst>
            <pc:docMk/>
            <pc:sldMk cId="147600415" sldId="378"/>
            <ac:picMk id="9218" creationId="{B2A7C6CE-B067-248E-A3BC-CE527647F8FF}"/>
          </ac:picMkLst>
        </pc:picChg>
        <pc:picChg chg="add mod">
          <ac:chgData name="Michelle Picón Salinas" userId="2587e1e9-9f21-4b7b-b919-8ef356ce05c7" providerId="ADAL" clId="{24A1D2D3-FC97-47C5-95EB-1398353C0385}" dt="2025-03-02T20:06:44.990" v="520" actId="1076"/>
          <ac:picMkLst>
            <pc:docMk/>
            <pc:sldMk cId="147600415" sldId="378"/>
            <ac:picMk id="10242" creationId="{8B4FBCD2-5F52-8F34-95EE-545E0225EC92}"/>
          </ac:picMkLst>
        </pc:picChg>
      </pc:sldChg>
      <pc:sldChg chg="addSp delSp modSp add mod">
        <pc:chgData name="Michelle Picón Salinas" userId="2587e1e9-9f21-4b7b-b919-8ef356ce05c7" providerId="ADAL" clId="{24A1D2D3-FC97-47C5-95EB-1398353C0385}" dt="2025-03-02T20:10:08.429" v="563" actId="478"/>
        <pc:sldMkLst>
          <pc:docMk/>
          <pc:sldMk cId="2001681153" sldId="379"/>
        </pc:sldMkLst>
        <pc:spChg chg="add del">
          <ac:chgData name="Michelle Picón Salinas" userId="2587e1e9-9f21-4b7b-b919-8ef356ce05c7" providerId="ADAL" clId="{24A1D2D3-FC97-47C5-95EB-1398353C0385}" dt="2025-03-02T20:09:08.609" v="548" actId="478"/>
          <ac:spMkLst>
            <pc:docMk/>
            <pc:sldMk cId="2001681153" sldId="379"/>
            <ac:spMk id="2" creationId="{4E939759-99B2-6D82-88CB-F40CE71BE617}"/>
          </ac:spMkLst>
        </pc:spChg>
        <pc:spChg chg="add del mod">
          <ac:chgData name="Michelle Picón Salinas" userId="2587e1e9-9f21-4b7b-b919-8ef356ce05c7" providerId="ADAL" clId="{24A1D2D3-FC97-47C5-95EB-1398353C0385}" dt="2025-03-02T20:09:06.669" v="547" actId="478"/>
          <ac:spMkLst>
            <pc:docMk/>
            <pc:sldMk cId="2001681153" sldId="379"/>
            <ac:spMk id="35" creationId="{191B2B2A-F021-671C-5A3B-333AE08B913D}"/>
          </ac:spMkLst>
        </pc:spChg>
        <pc:spChg chg="add del mod">
          <ac:chgData name="Michelle Picón Salinas" userId="2587e1e9-9f21-4b7b-b919-8ef356ce05c7" providerId="ADAL" clId="{24A1D2D3-FC97-47C5-95EB-1398353C0385}" dt="2025-03-02T20:09:10.680" v="549" actId="478"/>
          <ac:spMkLst>
            <pc:docMk/>
            <pc:sldMk cId="2001681153" sldId="379"/>
            <ac:spMk id="37" creationId="{7848BCF6-231B-93A5-4C07-C21E0AEF55B9}"/>
          </ac:spMkLst>
        </pc:spChg>
        <pc:spChg chg="add mod">
          <ac:chgData name="Michelle Picón Salinas" userId="2587e1e9-9f21-4b7b-b919-8ef356ce05c7" providerId="ADAL" clId="{24A1D2D3-FC97-47C5-95EB-1398353C0385}" dt="2025-03-02T20:09:17.299" v="550"/>
          <ac:spMkLst>
            <pc:docMk/>
            <pc:sldMk cId="2001681153" sldId="379"/>
            <ac:spMk id="38" creationId="{D9A98678-6701-1683-E87D-3EB7739E7AB3}"/>
          </ac:spMkLst>
        </pc:spChg>
        <pc:spChg chg="mod">
          <ac:chgData name="Michelle Picón Salinas" userId="2587e1e9-9f21-4b7b-b919-8ef356ce05c7" providerId="ADAL" clId="{24A1D2D3-FC97-47C5-95EB-1398353C0385}" dt="2025-03-02T20:09:34.843" v="555" actId="1076"/>
          <ac:spMkLst>
            <pc:docMk/>
            <pc:sldMk cId="2001681153" sldId="379"/>
            <ac:spMk id="40" creationId="{70B0D031-A2ED-EC55-C42A-656571895804}"/>
          </ac:spMkLst>
        </pc:spChg>
        <pc:spChg chg="mod">
          <ac:chgData name="Michelle Picón Salinas" userId="2587e1e9-9f21-4b7b-b919-8ef356ce05c7" providerId="ADAL" clId="{24A1D2D3-FC97-47C5-95EB-1398353C0385}" dt="2025-03-02T20:09:17.299" v="550"/>
          <ac:spMkLst>
            <pc:docMk/>
            <pc:sldMk cId="2001681153" sldId="379"/>
            <ac:spMk id="41" creationId="{2D976E41-5E34-6A72-9075-DC8E20FE5ADC}"/>
          </ac:spMkLst>
        </pc:spChg>
        <pc:spChg chg="mod">
          <ac:chgData name="Michelle Picón Salinas" userId="2587e1e9-9f21-4b7b-b919-8ef356ce05c7" providerId="ADAL" clId="{24A1D2D3-FC97-47C5-95EB-1398353C0385}" dt="2025-03-02T20:09:17.299" v="550"/>
          <ac:spMkLst>
            <pc:docMk/>
            <pc:sldMk cId="2001681153" sldId="379"/>
            <ac:spMk id="43" creationId="{C8D39A4A-DB75-6B63-52B4-D07E673B4319}"/>
          </ac:spMkLst>
        </pc:spChg>
        <pc:spChg chg="mod">
          <ac:chgData name="Michelle Picón Salinas" userId="2587e1e9-9f21-4b7b-b919-8ef356ce05c7" providerId="ADAL" clId="{24A1D2D3-FC97-47C5-95EB-1398353C0385}" dt="2025-03-02T20:09:17.299" v="550"/>
          <ac:spMkLst>
            <pc:docMk/>
            <pc:sldMk cId="2001681153" sldId="379"/>
            <ac:spMk id="44" creationId="{914AD8B0-EF74-5182-0FA4-98D080B94479}"/>
          </ac:spMkLst>
        </pc:spChg>
        <pc:spChg chg="mod">
          <ac:chgData name="Michelle Picón Salinas" userId="2587e1e9-9f21-4b7b-b919-8ef356ce05c7" providerId="ADAL" clId="{24A1D2D3-FC97-47C5-95EB-1398353C0385}" dt="2025-03-02T20:09:17.299" v="550"/>
          <ac:spMkLst>
            <pc:docMk/>
            <pc:sldMk cId="2001681153" sldId="379"/>
            <ac:spMk id="46" creationId="{0F5458DD-5922-3644-5BC2-F3AE8EC55C93}"/>
          </ac:spMkLst>
        </pc:spChg>
        <pc:spChg chg="mod">
          <ac:chgData name="Michelle Picón Salinas" userId="2587e1e9-9f21-4b7b-b919-8ef356ce05c7" providerId="ADAL" clId="{24A1D2D3-FC97-47C5-95EB-1398353C0385}" dt="2025-03-02T20:09:17.299" v="550"/>
          <ac:spMkLst>
            <pc:docMk/>
            <pc:sldMk cId="2001681153" sldId="379"/>
            <ac:spMk id="47" creationId="{83095D65-645D-BB4C-2C11-B168F5ACCF94}"/>
          </ac:spMkLst>
        </pc:spChg>
        <pc:spChg chg="mod">
          <ac:chgData name="Michelle Picón Salinas" userId="2587e1e9-9f21-4b7b-b919-8ef356ce05c7" providerId="ADAL" clId="{24A1D2D3-FC97-47C5-95EB-1398353C0385}" dt="2025-03-02T20:09:17.299" v="550"/>
          <ac:spMkLst>
            <pc:docMk/>
            <pc:sldMk cId="2001681153" sldId="379"/>
            <ac:spMk id="49" creationId="{D74E93F2-5D37-CE8F-ECF0-61B455EB65E5}"/>
          </ac:spMkLst>
        </pc:spChg>
        <pc:spChg chg="del mod">
          <ac:chgData name="Michelle Picón Salinas" userId="2587e1e9-9f21-4b7b-b919-8ef356ce05c7" providerId="ADAL" clId="{24A1D2D3-FC97-47C5-95EB-1398353C0385}" dt="2025-03-02T20:10:04.757" v="562" actId="478"/>
          <ac:spMkLst>
            <pc:docMk/>
            <pc:sldMk cId="2001681153" sldId="379"/>
            <ac:spMk id="50" creationId="{9B1C3AA2-4266-810A-EAEC-BBA49C92A917}"/>
          </ac:spMkLst>
        </pc:spChg>
        <pc:spChg chg="del mod">
          <ac:chgData name="Michelle Picón Salinas" userId="2587e1e9-9f21-4b7b-b919-8ef356ce05c7" providerId="ADAL" clId="{24A1D2D3-FC97-47C5-95EB-1398353C0385}" dt="2025-03-02T20:10:04.757" v="562" actId="478"/>
          <ac:spMkLst>
            <pc:docMk/>
            <pc:sldMk cId="2001681153" sldId="379"/>
            <ac:spMk id="51" creationId="{C0E50535-665E-C2A0-0E72-6E37EC1E6A14}"/>
          </ac:spMkLst>
        </pc:spChg>
        <pc:grpChg chg="add del">
          <ac:chgData name="Michelle Picón Salinas" userId="2587e1e9-9f21-4b7b-b919-8ef356ce05c7" providerId="ADAL" clId="{24A1D2D3-FC97-47C5-95EB-1398353C0385}" dt="2025-03-02T20:09:08.609" v="548" actId="478"/>
          <ac:grpSpMkLst>
            <pc:docMk/>
            <pc:sldMk cId="2001681153" sldId="379"/>
            <ac:grpSpMk id="3" creationId="{F9AFDCBF-3542-6995-067B-037B3ADC3361}"/>
          </ac:grpSpMkLst>
        </pc:grpChg>
        <pc:grpChg chg="add del">
          <ac:chgData name="Michelle Picón Salinas" userId="2587e1e9-9f21-4b7b-b919-8ef356ce05c7" providerId="ADAL" clId="{24A1D2D3-FC97-47C5-95EB-1398353C0385}" dt="2025-03-02T20:09:08.609" v="548" actId="478"/>
          <ac:grpSpMkLst>
            <pc:docMk/>
            <pc:sldMk cId="2001681153" sldId="379"/>
            <ac:grpSpMk id="5" creationId="{9BFD20A7-1B4F-D458-BF3B-FD389E98FCE9}"/>
          </ac:grpSpMkLst>
        </pc:grpChg>
        <pc:grpChg chg="add del">
          <ac:chgData name="Michelle Picón Salinas" userId="2587e1e9-9f21-4b7b-b919-8ef356ce05c7" providerId="ADAL" clId="{24A1D2D3-FC97-47C5-95EB-1398353C0385}" dt="2025-03-02T20:09:08.609" v="548" actId="478"/>
          <ac:grpSpMkLst>
            <pc:docMk/>
            <pc:sldMk cId="2001681153" sldId="379"/>
            <ac:grpSpMk id="6" creationId="{608C7CB0-932A-0AC3-3749-95265D2A2B43}"/>
          </ac:grpSpMkLst>
        </pc:grpChg>
        <pc:grpChg chg="add del">
          <ac:chgData name="Michelle Picón Salinas" userId="2587e1e9-9f21-4b7b-b919-8ef356ce05c7" providerId="ADAL" clId="{24A1D2D3-FC97-47C5-95EB-1398353C0385}" dt="2025-03-02T20:09:08.609" v="548" actId="478"/>
          <ac:grpSpMkLst>
            <pc:docMk/>
            <pc:sldMk cId="2001681153" sldId="379"/>
            <ac:grpSpMk id="7" creationId="{60BFEE6E-98C2-9509-95A6-E1EEBFC91378}"/>
          </ac:grpSpMkLst>
        </pc:grpChg>
        <pc:grpChg chg="add del">
          <ac:chgData name="Michelle Picón Salinas" userId="2587e1e9-9f21-4b7b-b919-8ef356ce05c7" providerId="ADAL" clId="{24A1D2D3-FC97-47C5-95EB-1398353C0385}" dt="2025-03-02T20:09:08.609" v="548" actId="478"/>
          <ac:grpSpMkLst>
            <pc:docMk/>
            <pc:sldMk cId="2001681153" sldId="379"/>
            <ac:grpSpMk id="8" creationId="{10CD65F9-45CF-67AD-CD8A-5DA5529572E3}"/>
          </ac:grpSpMkLst>
        </pc:grpChg>
        <pc:grpChg chg="add del">
          <ac:chgData name="Michelle Picón Salinas" userId="2587e1e9-9f21-4b7b-b919-8ef356ce05c7" providerId="ADAL" clId="{24A1D2D3-FC97-47C5-95EB-1398353C0385}" dt="2025-03-02T20:09:08.609" v="548" actId="478"/>
          <ac:grpSpMkLst>
            <pc:docMk/>
            <pc:sldMk cId="2001681153" sldId="379"/>
            <ac:grpSpMk id="9" creationId="{A000B97A-2498-D3E6-5613-4BA8C3147D9B}"/>
          </ac:grpSpMkLst>
        </pc:grpChg>
        <pc:grpChg chg="del mod">
          <ac:chgData name="Michelle Picón Salinas" userId="2587e1e9-9f21-4b7b-b919-8ef356ce05c7" providerId="ADAL" clId="{24A1D2D3-FC97-47C5-95EB-1398353C0385}" dt="2025-03-02T20:10:08.429" v="563" actId="478"/>
          <ac:grpSpMkLst>
            <pc:docMk/>
            <pc:sldMk cId="2001681153" sldId="379"/>
            <ac:grpSpMk id="39" creationId="{FBAB22B8-EBE2-0111-64C2-0A9E7B0B4F7E}"/>
          </ac:grpSpMkLst>
        </pc:grpChg>
        <pc:grpChg chg="del mod">
          <ac:chgData name="Michelle Picón Salinas" userId="2587e1e9-9f21-4b7b-b919-8ef356ce05c7" providerId="ADAL" clId="{24A1D2D3-FC97-47C5-95EB-1398353C0385}" dt="2025-03-02T20:10:08.429" v="563" actId="478"/>
          <ac:grpSpMkLst>
            <pc:docMk/>
            <pc:sldMk cId="2001681153" sldId="379"/>
            <ac:grpSpMk id="42" creationId="{B3BA5906-6ECF-F6B4-EA47-587DC641875E}"/>
          </ac:grpSpMkLst>
        </pc:grpChg>
        <pc:grpChg chg="mod">
          <ac:chgData name="Michelle Picón Salinas" userId="2587e1e9-9f21-4b7b-b919-8ef356ce05c7" providerId="ADAL" clId="{24A1D2D3-FC97-47C5-95EB-1398353C0385}" dt="2025-03-02T20:09:29.962" v="551" actId="1076"/>
          <ac:grpSpMkLst>
            <pc:docMk/>
            <pc:sldMk cId="2001681153" sldId="379"/>
            <ac:grpSpMk id="45" creationId="{9C18CDC4-DF45-3063-E8F5-E1E4644E60CE}"/>
          </ac:grpSpMkLst>
        </pc:grpChg>
        <pc:grpChg chg="mod">
          <ac:chgData name="Michelle Picón Salinas" userId="2587e1e9-9f21-4b7b-b919-8ef356ce05c7" providerId="ADAL" clId="{24A1D2D3-FC97-47C5-95EB-1398353C0385}" dt="2025-03-02T20:09:32.312" v="553" actId="1076"/>
          <ac:grpSpMkLst>
            <pc:docMk/>
            <pc:sldMk cId="2001681153" sldId="379"/>
            <ac:grpSpMk id="48" creationId="{9768A0D7-4C41-DA5A-2F16-FF0B07960697}"/>
          </ac:grpSpMkLst>
        </pc:grpChg>
        <pc:picChg chg="add del">
          <ac:chgData name="Michelle Picón Salinas" userId="2587e1e9-9f21-4b7b-b919-8ef356ce05c7" providerId="ADAL" clId="{24A1D2D3-FC97-47C5-95EB-1398353C0385}" dt="2025-03-02T20:09:06.669" v="547" actId="478"/>
          <ac:picMkLst>
            <pc:docMk/>
            <pc:sldMk cId="2001681153" sldId="379"/>
            <ac:picMk id="4" creationId="{1E70AC41-A593-0EDF-536C-9001A33A4CCE}"/>
          </ac:picMkLst>
        </pc:picChg>
        <pc:picChg chg="mod modCrop">
          <ac:chgData name="Michelle Picón Salinas" userId="2587e1e9-9f21-4b7b-b919-8ef356ce05c7" providerId="ADAL" clId="{24A1D2D3-FC97-47C5-95EB-1398353C0385}" dt="2025-03-02T20:10:01.102" v="561" actId="732"/>
          <ac:picMkLst>
            <pc:docMk/>
            <pc:sldMk cId="2001681153" sldId="379"/>
            <ac:picMk id="52" creationId="{2D97BF38-9DBE-8669-245D-71D75E9106F5}"/>
          </ac:picMkLst>
        </pc:picChg>
      </pc:sldChg>
      <pc:sldChg chg="delSp modSp add mod">
        <pc:chgData name="Michelle Picón Salinas" userId="2587e1e9-9f21-4b7b-b919-8ef356ce05c7" providerId="ADAL" clId="{24A1D2D3-FC97-47C5-95EB-1398353C0385}" dt="2025-03-02T20:10:23.034" v="566" actId="478"/>
        <pc:sldMkLst>
          <pc:docMk/>
          <pc:sldMk cId="380342419" sldId="380"/>
        </pc:sldMkLst>
        <pc:spChg chg="del">
          <ac:chgData name="Michelle Picón Salinas" userId="2587e1e9-9f21-4b7b-b919-8ef356ce05c7" providerId="ADAL" clId="{24A1D2D3-FC97-47C5-95EB-1398353C0385}" dt="2025-03-02T20:10:18.652" v="565" actId="478"/>
          <ac:spMkLst>
            <pc:docMk/>
            <pc:sldMk cId="380342419" sldId="380"/>
            <ac:spMk id="51" creationId="{CFCB9568-26F8-D987-B621-A0916AA63B69}"/>
          </ac:spMkLst>
        </pc:spChg>
        <pc:grpChg chg="del">
          <ac:chgData name="Michelle Picón Salinas" userId="2587e1e9-9f21-4b7b-b919-8ef356ce05c7" providerId="ADAL" clId="{24A1D2D3-FC97-47C5-95EB-1398353C0385}" dt="2025-03-02T20:10:23.034" v="566" actId="478"/>
          <ac:grpSpMkLst>
            <pc:docMk/>
            <pc:sldMk cId="380342419" sldId="380"/>
            <ac:grpSpMk id="42" creationId="{571A4779-B6AC-A6A8-A7AC-D39F3383CEC7}"/>
          </ac:grpSpMkLst>
        </pc:grpChg>
        <pc:picChg chg="mod modCrop">
          <ac:chgData name="Michelle Picón Salinas" userId="2587e1e9-9f21-4b7b-b919-8ef356ce05c7" providerId="ADAL" clId="{24A1D2D3-FC97-47C5-95EB-1398353C0385}" dt="2025-03-02T20:10:16.784" v="564" actId="732"/>
          <ac:picMkLst>
            <pc:docMk/>
            <pc:sldMk cId="380342419" sldId="380"/>
            <ac:picMk id="52" creationId="{B9D7EA9B-17E5-1CF6-792E-147DD49AED2A}"/>
          </ac:picMkLst>
        </pc:picChg>
      </pc:sldChg>
      <pc:sldChg chg="add">
        <pc:chgData name="Michelle Picón Salinas" userId="2587e1e9-9f21-4b7b-b919-8ef356ce05c7" providerId="ADAL" clId="{24A1D2D3-FC97-47C5-95EB-1398353C0385}" dt="2025-03-02T20:09:51.469" v="560"/>
        <pc:sldMkLst>
          <pc:docMk/>
          <pc:sldMk cId="2227886444" sldId="381"/>
        </pc:sldMkLst>
      </pc:sldChg>
      <pc:sldChg chg="addSp delSp modSp add mod">
        <pc:chgData name="Michelle Picón Salinas" userId="2587e1e9-9f21-4b7b-b919-8ef356ce05c7" providerId="ADAL" clId="{24A1D2D3-FC97-47C5-95EB-1398353C0385}" dt="2025-03-02T20:16:11.126" v="727" actId="167"/>
        <pc:sldMkLst>
          <pc:docMk/>
          <pc:sldMk cId="77719357" sldId="382"/>
        </pc:sldMkLst>
        <pc:spChg chg="mod">
          <ac:chgData name="Michelle Picón Salinas" userId="2587e1e9-9f21-4b7b-b919-8ef356ce05c7" providerId="ADAL" clId="{24A1D2D3-FC97-47C5-95EB-1398353C0385}" dt="2025-03-02T20:15:29.211" v="711" actId="1076"/>
          <ac:spMkLst>
            <pc:docMk/>
            <pc:sldMk cId="77719357" sldId="382"/>
            <ac:spMk id="3" creationId="{64C39347-6F19-4412-E938-965203BF0886}"/>
          </ac:spMkLst>
        </pc:spChg>
        <pc:spChg chg="add del mod">
          <ac:chgData name="Michelle Picón Salinas" userId="2587e1e9-9f21-4b7b-b919-8ef356ce05c7" providerId="ADAL" clId="{24A1D2D3-FC97-47C5-95EB-1398353C0385}" dt="2025-03-02T20:15:10.305" v="705" actId="478"/>
          <ac:spMkLst>
            <pc:docMk/>
            <pc:sldMk cId="77719357" sldId="382"/>
            <ac:spMk id="6" creationId="{D82CDC48-21E4-E153-4911-712733B791A1}"/>
          </ac:spMkLst>
        </pc:spChg>
        <pc:spChg chg="add mod">
          <ac:chgData name="Michelle Picón Salinas" userId="2587e1e9-9f21-4b7b-b919-8ef356ce05c7" providerId="ADAL" clId="{24A1D2D3-FC97-47C5-95EB-1398353C0385}" dt="2025-03-02T20:15:47.469" v="722" actId="14100"/>
          <ac:spMkLst>
            <pc:docMk/>
            <pc:sldMk cId="77719357" sldId="382"/>
            <ac:spMk id="8" creationId="{AC3E060D-7641-47E7-F765-078BEC8E10B1}"/>
          </ac:spMkLst>
        </pc:spChg>
        <pc:spChg chg="add mod ord">
          <ac:chgData name="Michelle Picón Salinas" userId="2587e1e9-9f21-4b7b-b919-8ef356ce05c7" providerId="ADAL" clId="{24A1D2D3-FC97-47C5-95EB-1398353C0385}" dt="2025-03-02T20:16:11.126" v="727" actId="167"/>
          <ac:spMkLst>
            <pc:docMk/>
            <pc:sldMk cId="77719357" sldId="382"/>
            <ac:spMk id="9" creationId="{1F31812F-77C6-4CBA-BA62-B86FC8D76613}"/>
          </ac:spMkLst>
        </pc:spChg>
        <pc:picChg chg="ord">
          <ac:chgData name="Michelle Picón Salinas" userId="2587e1e9-9f21-4b7b-b919-8ef356ce05c7" providerId="ADAL" clId="{24A1D2D3-FC97-47C5-95EB-1398353C0385}" dt="2025-03-02T20:16:11.126" v="727" actId="167"/>
          <ac:picMkLst>
            <pc:docMk/>
            <pc:sldMk cId="77719357" sldId="382"/>
            <ac:picMk id="5" creationId="{4E9561F8-6CCC-150D-4327-ECDB953508DD}"/>
          </ac:picMkLst>
        </pc:picChg>
        <pc:picChg chg="del">
          <ac:chgData name="Michelle Picón Salinas" userId="2587e1e9-9f21-4b7b-b919-8ef356ce05c7" providerId="ADAL" clId="{24A1D2D3-FC97-47C5-95EB-1398353C0385}" dt="2025-03-02T20:15:08.395" v="704" actId="478"/>
          <ac:picMkLst>
            <pc:docMk/>
            <pc:sldMk cId="77719357" sldId="382"/>
            <ac:picMk id="7" creationId="{FB7316CF-DEC4-2ACE-7969-BBD731A15E51}"/>
          </ac:picMkLst>
        </pc:picChg>
      </pc:sldChg>
      <pc:sldChg chg="addSp delSp modSp add mod">
        <pc:chgData name="Michelle Picón Salinas" userId="2587e1e9-9f21-4b7b-b919-8ef356ce05c7" providerId="ADAL" clId="{24A1D2D3-FC97-47C5-95EB-1398353C0385}" dt="2025-03-02T20:19:53.798" v="802" actId="122"/>
        <pc:sldMkLst>
          <pc:docMk/>
          <pc:sldMk cId="255400894" sldId="383"/>
        </pc:sldMkLst>
        <pc:spChg chg="mod">
          <ac:chgData name="Michelle Picón Salinas" userId="2587e1e9-9f21-4b7b-b919-8ef356ce05c7" providerId="ADAL" clId="{24A1D2D3-FC97-47C5-95EB-1398353C0385}" dt="2025-03-02T20:19:53.798" v="802" actId="122"/>
          <ac:spMkLst>
            <pc:docMk/>
            <pc:sldMk cId="255400894" sldId="383"/>
            <ac:spMk id="3" creationId="{36DC4685-60A8-0963-A768-32B80579C8AE}"/>
          </ac:spMkLst>
        </pc:spChg>
        <pc:spChg chg="del">
          <ac:chgData name="Michelle Picón Salinas" userId="2587e1e9-9f21-4b7b-b919-8ef356ce05c7" providerId="ADAL" clId="{24A1D2D3-FC97-47C5-95EB-1398353C0385}" dt="2025-03-02T20:19:20.690" v="795" actId="478"/>
          <ac:spMkLst>
            <pc:docMk/>
            <pc:sldMk cId="255400894" sldId="383"/>
            <ac:spMk id="6" creationId="{60C77BCA-ED3E-6797-4C3C-212E8311C9FE}"/>
          </ac:spMkLst>
        </pc:spChg>
        <pc:picChg chg="del">
          <ac:chgData name="Michelle Picón Salinas" userId="2587e1e9-9f21-4b7b-b919-8ef356ce05c7" providerId="ADAL" clId="{24A1D2D3-FC97-47C5-95EB-1398353C0385}" dt="2025-03-02T20:19:27.453" v="796" actId="478"/>
          <ac:picMkLst>
            <pc:docMk/>
            <pc:sldMk cId="255400894" sldId="383"/>
            <ac:picMk id="13314" creationId="{97E8991C-1BB8-A9FB-12E9-92B2337BB485}"/>
          </ac:picMkLst>
        </pc:picChg>
        <pc:picChg chg="add mod">
          <ac:chgData name="Michelle Picón Salinas" userId="2587e1e9-9f21-4b7b-b919-8ef356ce05c7" providerId="ADAL" clId="{24A1D2D3-FC97-47C5-95EB-1398353C0385}" dt="2025-03-02T20:19:41.482" v="800" actId="14100"/>
          <ac:picMkLst>
            <pc:docMk/>
            <pc:sldMk cId="255400894" sldId="383"/>
            <ac:picMk id="14338" creationId="{4248CBC8-3D46-BA7F-B582-AA6E9F12EF9B}"/>
          </ac:picMkLst>
        </pc:picChg>
      </pc:sldChg>
      <pc:sldChg chg="addSp delSp modSp add mod modClrScheme chgLayout">
        <pc:chgData name="Michelle Picón Salinas" userId="2587e1e9-9f21-4b7b-b919-8ef356ce05c7" providerId="ADAL" clId="{24A1D2D3-FC97-47C5-95EB-1398353C0385}" dt="2025-03-02T20:21:48.482" v="859" actId="26606"/>
        <pc:sldMkLst>
          <pc:docMk/>
          <pc:sldMk cId="1288781693" sldId="384"/>
        </pc:sldMkLst>
        <pc:spChg chg="mod">
          <ac:chgData name="Michelle Picón Salinas" userId="2587e1e9-9f21-4b7b-b919-8ef356ce05c7" providerId="ADAL" clId="{24A1D2D3-FC97-47C5-95EB-1398353C0385}" dt="2025-03-02T20:21:48.482" v="859" actId="26606"/>
          <ac:spMkLst>
            <pc:docMk/>
            <pc:sldMk cId="1288781693" sldId="384"/>
            <ac:spMk id="2" creationId="{FA41AAB2-8904-7ACB-039F-36F53C0A324D}"/>
          </ac:spMkLst>
        </pc:spChg>
        <pc:spChg chg="mod ord">
          <ac:chgData name="Michelle Picón Salinas" userId="2587e1e9-9f21-4b7b-b919-8ef356ce05c7" providerId="ADAL" clId="{24A1D2D3-FC97-47C5-95EB-1398353C0385}" dt="2025-03-02T20:21:48.482" v="859" actId="26606"/>
          <ac:spMkLst>
            <pc:docMk/>
            <pc:sldMk cId="1288781693" sldId="384"/>
            <ac:spMk id="3" creationId="{0935E3DF-E259-F8C3-C1F2-B158066ECBB5}"/>
          </ac:spMkLst>
        </pc:spChg>
        <pc:spChg chg="add mod">
          <ac:chgData name="Michelle Picón Salinas" userId="2587e1e9-9f21-4b7b-b919-8ef356ce05c7" providerId="ADAL" clId="{24A1D2D3-FC97-47C5-95EB-1398353C0385}" dt="2025-03-02T20:21:48.482" v="859" actId="26606"/>
          <ac:spMkLst>
            <pc:docMk/>
            <pc:sldMk cId="1288781693" sldId="384"/>
            <ac:spMk id="4" creationId="{C6FF080A-026F-B286-5C3E-7BF0DE5E54AC}"/>
          </ac:spMkLst>
        </pc:spChg>
        <pc:picChg chg="del">
          <ac:chgData name="Michelle Picón Salinas" userId="2587e1e9-9f21-4b7b-b919-8ef356ce05c7" providerId="ADAL" clId="{24A1D2D3-FC97-47C5-95EB-1398353C0385}" dt="2025-03-02T20:20:31.563" v="811" actId="478"/>
          <ac:picMkLst>
            <pc:docMk/>
            <pc:sldMk cId="1288781693" sldId="384"/>
            <ac:picMk id="14338" creationId="{13C12E8B-854A-505E-97DC-C5D9035B1497}"/>
          </ac:picMkLst>
        </pc:picChg>
        <pc:picChg chg="add mod">
          <ac:chgData name="Michelle Picón Salinas" userId="2587e1e9-9f21-4b7b-b919-8ef356ce05c7" providerId="ADAL" clId="{24A1D2D3-FC97-47C5-95EB-1398353C0385}" dt="2025-03-02T20:21:48.482" v="859" actId="26606"/>
          <ac:picMkLst>
            <pc:docMk/>
            <pc:sldMk cId="1288781693" sldId="384"/>
            <ac:picMk id="15362" creationId="{555786DA-11EE-89D0-33C9-92AA907A25C1}"/>
          </ac:picMkLst>
        </pc:picChg>
      </pc:sldChg>
      <pc:sldChg chg="add del">
        <pc:chgData name="Michelle Picón Salinas" userId="2587e1e9-9f21-4b7b-b919-8ef356ce05c7" providerId="ADAL" clId="{24A1D2D3-FC97-47C5-95EB-1398353C0385}" dt="2025-03-02T20:24:41.587" v="881" actId="47"/>
        <pc:sldMkLst>
          <pc:docMk/>
          <pc:sldMk cId="384057346" sldId="385"/>
        </pc:sldMkLst>
      </pc:sldChg>
      <pc:sldChg chg="addSp delSp modSp add mod modAnim">
        <pc:chgData name="Michelle Picón Salinas" userId="2587e1e9-9f21-4b7b-b919-8ef356ce05c7" providerId="ADAL" clId="{24A1D2D3-FC97-47C5-95EB-1398353C0385}" dt="2025-03-02T20:24:38.500" v="880"/>
        <pc:sldMkLst>
          <pc:docMk/>
          <pc:sldMk cId="3197445080" sldId="386"/>
        </pc:sldMkLst>
        <pc:spChg chg="add del mod">
          <ac:chgData name="Michelle Picón Salinas" userId="2587e1e9-9f21-4b7b-b919-8ef356ce05c7" providerId="ADAL" clId="{24A1D2D3-FC97-47C5-95EB-1398353C0385}" dt="2025-03-02T20:24:37.563" v="879" actId="478"/>
          <ac:spMkLst>
            <pc:docMk/>
            <pc:sldMk cId="3197445080" sldId="386"/>
            <ac:spMk id="3" creationId="{42E662EC-29EB-E039-3E2F-C470A8E70898}"/>
          </ac:spMkLst>
        </pc:spChg>
        <pc:spChg chg="mod">
          <ac:chgData name="Michelle Picón Salinas" userId="2587e1e9-9f21-4b7b-b919-8ef356ce05c7" providerId="ADAL" clId="{24A1D2D3-FC97-47C5-95EB-1398353C0385}" dt="2025-03-02T20:24:38.500" v="880"/>
          <ac:spMkLst>
            <pc:docMk/>
            <pc:sldMk cId="3197445080" sldId="386"/>
            <ac:spMk id="6" creationId="{2973BC79-D3AF-AD93-FDE3-423601394E3F}"/>
          </ac:spMkLst>
        </pc:spChg>
        <pc:spChg chg="mod">
          <ac:chgData name="Michelle Picón Salinas" userId="2587e1e9-9f21-4b7b-b919-8ef356ce05c7" providerId="ADAL" clId="{24A1D2D3-FC97-47C5-95EB-1398353C0385}" dt="2025-03-02T20:24:38.500" v="880"/>
          <ac:spMkLst>
            <pc:docMk/>
            <pc:sldMk cId="3197445080" sldId="386"/>
            <ac:spMk id="7" creationId="{A0AE738D-7E3D-ED88-029C-3B4EB9C085DB}"/>
          </ac:spMkLst>
        </pc:spChg>
        <pc:spChg chg="mod">
          <ac:chgData name="Michelle Picón Salinas" userId="2587e1e9-9f21-4b7b-b919-8ef356ce05c7" providerId="ADAL" clId="{24A1D2D3-FC97-47C5-95EB-1398353C0385}" dt="2025-03-02T20:24:38.500" v="880"/>
          <ac:spMkLst>
            <pc:docMk/>
            <pc:sldMk cId="3197445080" sldId="386"/>
            <ac:spMk id="13" creationId="{F860209C-F678-1B9A-D8DF-381AD49AA154}"/>
          </ac:spMkLst>
        </pc:spChg>
        <pc:spChg chg="mod">
          <ac:chgData name="Michelle Picón Salinas" userId="2587e1e9-9f21-4b7b-b919-8ef356ce05c7" providerId="ADAL" clId="{24A1D2D3-FC97-47C5-95EB-1398353C0385}" dt="2025-03-02T20:24:38.500" v="880"/>
          <ac:spMkLst>
            <pc:docMk/>
            <pc:sldMk cId="3197445080" sldId="386"/>
            <ac:spMk id="16" creationId="{35CEA0F2-3554-D0E2-6E96-FD47D23121AC}"/>
          </ac:spMkLst>
        </pc:spChg>
        <pc:spChg chg="mod">
          <ac:chgData name="Michelle Picón Salinas" userId="2587e1e9-9f21-4b7b-b919-8ef356ce05c7" providerId="ADAL" clId="{24A1D2D3-FC97-47C5-95EB-1398353C0385}" dt="2025-03-02T20:24:38.500" v="880"/>
          <ac:spMkLst>
            <pc:docMk/>
            <pc:sldMk cId="3197445080" sldId="386"/>
            <ac:spMk id="19" creationId="{47B96CAF-5F36-55E0-CEB8-98A95B3AD283}"/>
          </ac:spMkLst>
        </pc:spChg>
        <pc:spChg chg="mod">
          <ac:chgData name="Michelle Picón Salinas" userId="2587e1e9-9f21-4b7b-b919-8ef356ce05c7" providerId="ADAL" clId="{24A1D2D3-FC97-47C5-95EB-1398353C0385}" dt="2025-03-02T20:24:38.500" v="880"/>
          <ac:spMkLst>
            <pc:docMk/>
            <pc:sldMk cId="3197445080" sldId="386"/>
            <ac:spMk id="21" creationId="{035E21A7-14D7-37C7-27E4-9ADA031BB997}"/>
          </ac:spMkLst>
        </pc:spChg>
        <pc:spChg chg="mod">
          <ac:chgData name="Michelle Picón Salinas" userId="2587e1e9-9f21-4b7b-b919-8ef356ce05c7" providerId="ADAL" clId="{24A1D2D3-FC97-47C5-95EB-1398353C0385}" dt="2025-03-02T20:24:38.500" v="880"/>
          <ac:spMkLst>
            <pc:docMk/>
            <pc:sldMk cId="3197445080" sldId="386"/>
            <ac:spMk id="22" creationId="{0317145F-895D-C56E-9DA7-1FB12CC84B41}"/>
          </ac:spMkLst>
        </pc:spChg>
        <pc:spChg chg="mod">
          <ac:chgData name="Michelle Picón Salinas" userId="2587e1e9-9f21-4b7b-b919-8ef356ce05c7" providerId="ADAL" clId="{24A1D2D3-FC97-47C5-95EB-1398353C0385}" dt="2025-03-02T20:24:38.500" v="880"/>
          <ac:spMkLst>
            <pc:docMk/>
            <pc:sldMk cId="3197445080" sldId="386"/>
            <ac:spMk id="24" creationId="{82579EFA-9B71-503E-204B-F830BC09D9CA}"/>
          </ac:spMkLst>
        </pc:spChg>
        <pc:spChg chg="mod">
          <ac:chgData name="Michelle Picón Salinas" userId="2587e1e9-9f21-4b7b-b919-8ef356ce05c7" providerId="ADAL" clId="{24A1D2D3-FC97-47C5-95EB-1398353C0385}" dt="2025-03-02T20:24:38.500" v="880"/>
          <ac:spMkLst>
            <pc:docMk/>
            <pc:sldMk cId="3197445080" sldId="386"/>
            <ac:spMk id="27" creationId="{B602D96F-88EA-CA45-2DA7-D85482DA7538}"/>
          </ac:spMkLst>
        </pc:spChg>
        <pc:spChg chg="mod">
          <ac:chgData name="Michelle Picón Salinas" userId="2587e1e9-9f21-4b7b-b919-8ef356ce05c7" providerId="ADAL" clId="{24A1D2D3-FC97-47C5-95EB-1398353C0385}" dt="2025-03-02T20:24:38.500" v="880"/>
          <ac:spMkLst>
            <pc:docMk/>
            <pc:sldMk cId="3197445080" sldId="386"/>
            <ac:spMk id="28" creationId="{2A56847F-06CE-F853-0587-BB16AC3272C8}"/>
          </ac:spMkLst>
        </pc:spChg>
        <pc:spChg chg="del">
          <ac:chgData name="Michelle Picón Salinas" userId="2587e1e9-9f21-4b7b-b919-8ef356ce05c7" providerId="ADAL" clId="{24A1D2D3-FC97-47C5-95EB-1398353C0385}" dt="2025-03-02T20:24:35.399" v="878" actId="478"/>
          <ac:spMkLst>
            <pc:docMk/>
            <pc:sldMk cId="3197445080" sldId="386"/>
            <ac:spMk id="38" creationId="{ADE513C8-3771-914C-9745-60151C455A24}"/>
          </ac:spMkLst>
        </pc:spChg>
        <pc:grpChg chg="add del">
          <ac:chgData name="Michelle Picón Salinas" userId="2587e1e9-9f21-4b7b-b919-8ef356ce05c7" providerId="ADAL" clId="{24A1D2D3-FC97-47C5-95EB-1398353C0385}" dt="2025-03-02T20:24:32.531" v="876" actId="478"/>
          <ac:grpSpMkLst>
            <pc:docMk/>
            <pc:sldMk cId="3197445080" sldId="386"/>
            <ac:grpSpMk id="39" creationId="{5D515B35-C8AD-443A-2FDA-4E5EB0BAB438}"/>
          </ac:grpSpMkLst>
        </pc:grpChg>
        <pc:grpChg chg="add del">
          <ac:chgData name="Michelle Picón Salinas" userId="2587e1e9-9f21-4b7b-b919-8ef356ce05c7" providerId="ADAL" clId="{24A1D2D3-FC97-47C5-95EB-1398353C0385}" dt="2025-03-02T20:24:32.531" v="876" actId="478"/>
          <ac:grpSpMkLst>
            <pc:docMk/>
            <pc:sldMk cId="3197445080" sldId="386"/>
            <ac:grpSpMk id="42" creationId="{D9AB4FF2-CC11-021A-F107-4F58FBD3925B}"/>
          </ac:grpSpMkLst>
        </pc:grpChg>
        <pc:grpChg chg="add del">
          <ac:chgData name="Michelle Picón Salinas" userId="2587e1e9-9f21-4b7b-b919-8ef356ce05c7" providerId="ADAL" clId="{24A1D2D3-FC97-47C5-95EB-1398353C0385}" dt="2025-03-02T20:24:32.531" v="876" actId="478"/>
          <ac:grpSpMkLst>
            <pc:docMk/>
            <pc:sldMk cId="3197445080" sldId="386"/>
            <ac:grpSpMk id="45" creationId="{521DD40F-4458-003A-AD7F-B9B0933B3AB8}"/>
          </ac:grpSpMkLst>
        </pc:grpChg>
        <pc:grpChg chg="del">
          <ac:chgData name="Michelle Picón Salinas" userId="2587e1e9-9f21-4b7b-b919-8ef356ce05c7" providerId="ADAL" clId="{24A1D2D3-FC97-47C5-95EB-1398353C0385}" dt="2025-03-02T20:24:34.213" v="877" actId="478"/>
          <ac:grpSpMkLst>
            <pc:docMk/>
            <pc:sldMk cId="3197445080" sldId="386"/>
            <ac:grpSpMk id="48" creationId="{1B27131A-20CC-BF89-D87B-9E02ECBE2491}"/>
          </ac:grpSpMkLst>
        </pc:grpChg>
        <pc:picChg chg="add del">
          <ac:chgData name="Michelle Picón Salinas" userId="2587e1e9-9f21-4b7b-b919-8ef356ce05c7" providerId="ADAL" clId="{24A1D2D3-FC97-47C5-95EB-1398353C0385}" dt="2025-03-02T20:24:28.469" v="875" actId="478"/>
          <ac:picMkLst>
            <pc:docMk/>
            <pc:sldMk cId="3197445080" sldId="386"/>
            <ac:picMk id="4" creationId="{81210D67-9586-68A9-4E93-A3A270CA0B2C}"/>
          </ac:picMkLst>
        </pc:picChg>
      </pc:sldChg>
      <pc:sldChg chg="addSp delSp modSp add mod">
        <pc:chgData name="Michelle Picón Salinas" userId="2587e1e9-9f21-4b7b-b919-8ef356ce05c7" providerId="ADAL" clId="{24A1D2D3-FC97-47C5-95EB-1398353C0385}" dt="2025-03-02T20:26:38.025" v="909" actId="404"/>
        <pc:sldMkLst>
          <pc:docMk/>
          <pc:sldMk cId="287313754" sldId="387"/>
        </pc:sldMkLst>
        <pc:spChg chg="add mod">
          <ac:chgData name="Michelle Picón Salinas" userId="2587e1e9-9f21-4b7b-b919-8ef356ce05c7" providerId="ADAL" clId="{24A1D2D3-FC97-47C5-95EB-1398353C0385}" dt="2025-03-02T20:26:38.025" v="909" actId="404"/>
          <ac:spMkLst>
            <pc:docMk/>
            <pc:sldMk cId="287313754" sldId="387"/>
            <ac:spMk id="3" creationId="{34A17D75-C9CE-E89E-9B45-597ACC01AA5A}"/>
          </ac:spMkLst>
        </pc:spChg>
        <pc:spChg chg="add mod">
          <ac:chgData name="Michelle Picón Salinas" userId="2587e1e9-9f21-4b7b-b919-8ef356ce05c7" providerId="ADAL" clId="{24A1D2D3-FC97-47C5-95EB-1398353C0385}" dt="2025-03-02T20:26:09.747" v="899"/>
          <ac:spMkLst>
            <pc:docMk/>
            <pc:sldMk cId="287313754" sldId="387"/>
            <ac:spMk id="8" creationId="{FD90C832-EF53-7980-4076-D443102EDDE1}"/>
          </ac:spMkLst>
        </pc:spChg>
        <pc:spChg chg="add mod">
          <ac:chgData name="Michelle Picón Salinas" userId="2587e1e9-9f21-4b7b-b919-8ef356ce05c7" providerId="ADAL" clId="{24A1D2D3-FC97-47C5-95EB-1398353C0385}" dt="2025-03-02T20:26:09.747" v="899"/>
          <ac:spMkLst>
            <pc:docMk/>
            <pc:sldMk cId="287313754" sldId="387"/>
            <ac:spMk id="9" creationId="{821E3A33-C614-350B-9E27-F56E51BA0313}"/>
          </ac:spMkLst>
        </pc:spChg>
        <pc:spChg chg="add mod">
          <ac:chgData name="Michelle Picón Salinas" userId="2587e1e9-9f21-4b7b-b919-8ef356ce05c7" providerId="ADAL" clId="{24A1D2D3-FC97-47C5-95EB-1398353C0385}" dt="2025-03-02T20:26:09.747" v="899"/>
          <ac:spMkLst>
            <pc:docMk/>
            <pc:sldMk cId="287313754" sldId="387"/>
            <ac:spMk id="10" creationId="{E8408B7C-5FDE-6E02-9DA7-F6A6DD9FCADC}"/>
          </ac:spMkLst>
        </pc:spChg>
        <pc:spChg chg="add mod">
          <ac:chgData name="Michelle Picón Salinas" userId="2587e1e9-9f21-4b7b-b919-8ef356ce05c7" providerId="ADAL" clId="{24A1D2D3-FC97-47C5-95EB-1398353C0385}" dt="2025-03-02T20:26:09.747" v="899"/>
          <ac:spMkLst>
            <pc:docMk/>
            <pc:sldMk cId="287313754" sldId="387"/>
            <ac:spMk id="11" creationId="{807984BC-C318-7CF8-EB29-58BE4D0AB583}"/>
          </ac:spMkLst>
        </pc:spChg>
        <pc:spChg chg="add mod">
          <ac:chgData name="Michelle Picón Salinas" userId="2587e1e9-9f21-4b7b-b919-8ef356ce05c7" providerId="ADAL" clId="{24A1D2D3-FC97-47C5-95EB-1398353C0385}" dt="2025-03-02T20:26:09.747" v="899"/>
          <ac:spMkLst>
            <pc:docMk/>
            <pc:sldMk cId="287313754" sldId="387"/>
            <ac:spMk id="12" creationId="{FEC487EB-0E5A-D4EE-580A-E5BCA21A2D1C}"/>
          </ac:spMkLst>
        </pc:spChg>
        <pc:spChg chg="add mod">
          <ac:chgData name="Michelle Picón Salinas" userId="2587e1e9-9f21-4b7b-b919-8ef356ce05c7" providerId="ADAL" clId="{24A1D2D3-FC97-47C5-95EB-1398353C0385}" dt="2025-03-02T20:26:09.747" v="899"/>
          <ac:spMkLst>
            <pc:docMk/>
            <pc:sldMk cId="287313754" sldId="387"/>
            <ac:spMk id="13" creationId="{07DE681D-88F8-268F-C875-65E71BEFB3BB}"/>
          </ac:spMkLst>
        </pc:spChg>
        <pc:spChg chg="add mod">
          <ac:chgData name="Michelle Picón Salinas" userId="2587e1e9-9f21-4b7b-b919-8ef356ce05c7" providerId="ADAL" clId="{24A1D2D3-FC97-47C5-95EB-1398353C0385}" dt="2025-03-02T20:26:09.747" v="899"/>
          <ac:spMkLst>
            <pc:docMk/>
            <pc:sldMk cId="287313754" sldId="387"/>
            <ac:spMk id="14" creationId="{F35A18F4-4110-8C52-2160-72FE185FCA65}"/>
          </ac:spMkLst>
        </pc:spChg>
        <pc:spChg chg="add mod">
          <ac:chgData name="Michelle Picón Salinas" userId="2587e1e9-9f21-4b7b-b919-8ef356ce05c7" providerId="ADAL" clId="{24A1D2D3-FC97-47C5-95EB-1398353C0385}" dt="2025-03-02T20:26:09.747" v="899"/>
          <ac:spMkLst>
            <pc:docMk/>
            <pc:sldMk cId="287313754" sldId="387"/>
            <ac:spMk id="15" creationId="{1CAB4487-14F1-1C59-5E73-3290C1314CB2}"/>
          </ac:spMkLst>
        </pc:spChg>
        <pc:grpChg chg="mod">
          <ac:chgData name="Michelle Picón Salinas" userId="2587e1e9-9f21-4b7b-b919-8ef356ce05c7" providerId="ADAL" clId="{24A1D2D3-FC97-47C5-95EB-1398353C0385}" dt="2025-03-02T20:26:24.770" v="906" actId="1076"/>
          <ac:grpSpMkLst>
            <pc:docMk/>
            <pc:sldMk cId="287313754" sldId="387"/>
            <ac:grpSpMk id="5" creationId="{482A8598-80A5-E5D1-301E-4AC3ECDCA799}"/>
          </ac:grpSpMkLst>
        </pc:grpChg>
        <pc:picChg chg="add mod">
          <ac:chgData name="Michelle Picón Salinas" userId="2587e1e9-9f21-4b7b-b919-8ef356ce05c7" providerId="ADAL" clId="{24A1D2D3-FC97-47C5-95EB-1398353C0385}" dt="2025-03-02T20:26:09.747" v="899"/>
          <ac:picMkLst>
            <pc:docMk/>
            <pc:sldMk cId="287313754" sldId="387"/>
            <ac:picMk id="7" creationId="{B441D35C-4154-FC6E-6CE8-5FB7BDF48349}"/>
          </ac:picMkLst>
        </pc:picChg>
        <pc:picChg chg="del">
          <ac:chgData name="Michelle Picón Salinas" userId="2587e1e9-9f21-4b7b-b919-8ef356ce05c7" providerId="ADAL" clId="{24A1D2D3-FC97-47C5-95EB-1398353C0385}" dt="2025-03-02T20:26:08.528" v="898" actId="478"/>
          <ac:picMkLst>
            <pc:docMk/>
            <pc:sldMk cId="287313754" sldId="387"/>
            <ac:picMk id="17410" creationId="{70CE068A-2709-0D72-A6E4-01C4D54A70AB}"/>
          </ac:picMkLst>
        </pc:picChg>
      </pc:sldChg>
      <pc:sldChg chg="addSp delSp modSp add mod">
        <pc:chgData name="Michelle Picón Salinas" userId="2587e1e9-9f21-4b7b-b919-8ef356ce05c7" providerId="ADAL" clId="{24A1D2D3-FC97-47C5-95EB-1398353C0385}" dt="2025-03-02T20:28:22.507" v="949" actId="14100"/>
        <pc:sldMkLst>
          <pc:docMk/>
          <pc:sldMk cId="2860879085" sldId="388"/>
        </pc:sldMkLst>
        <pc:spChg chg="add mod">
          <ac:chgData name="Michelle Picón Salinas" userId="2587e1e9-9f21-4b7b-b919-8ef356ce05c7" providerId="ADAL" clId="{24A1D2D3-FC97-47C5-95EB-1398353C0385}" dt="2025-03-02T20:28:22.507" v="949" actId="14100"/>
          <ac:spMkLst>
            <pc:docMk/>
            <pc:sldMk cId="2860879085" sldId="388"/>
            <ac:spMk id="3" creationId="{312DC6D0-E769-9C8E-F947-096BE69FDF7F}"/>
          </ac:spMkLst>
        </pc:spChg>
        <pc:spChg chg="add mod">
          <ac:chgData name="Michelle Picón Salinas" userId="2587e1e9-9f21-4b7b-b919-8ef356ce05c7" providerId="ADAL" clId="{24A1D2D3-FC97-47C5-95EB-1398353C0385}" dt="2025-03-02T20:27:56.597" v="938"/>
          <ac:spMkLst>
            <pc:docMk/>
            <pc:sldMk cId="2860879085" sldId="388"/>
            <ac:spMk id="4" creationId="{CE1B3DB4-286D-5672-E035-EA2157668021}"/>
          </ac:spMkLst>
        </pc:spChg>
        <pc:spChg chg="del">
          <ac:chgData name="Michelle Picón Salinas" userId="2587e1e9-9f21-4b7b-b919-8ef356ce05c7" providerId="ADAL" clId="{24A1D2D3-FC97-47C5-95EB-1398353C0385}" dt="2025-03-02T20:27:55.947" v="937" actId="478"/>
          <ac:spMkLst>
            <pc:docMk/>
            <pc:sldMk cId="2860879085" sldId="388"/>
            <ac:spMk id="35" creationId="{83503C6C-21CD-A87C-C716-405BA457C7EE}"/>
          </ac:spMkLst>
        </pc:spChg>
        <pc:spChg chg="del">
          <ac:chgData name="Michelle Picón Salinas" userId="2587e1e9-9f21-4b7b-b919-8ef356ce05c7" providerId="ADAL" clId="{24A1D2D3-FC97-47C5-95EB-1398353C0385}" dt="2025-03-02T20:27:55.947" v="937" actId="478"/>
          <ac:spMkLst>
            <pc:docMk/>
            <pc:sldMk cId="2860879085" sldId="388"/>
            <ac:spMk id="36" creationId="{78290FA4-EF64-D8DB-4390-FEF0BF4C2902}"/>
          </ac:spMkLst>
        </pc:spChg>
        <pc:grpChg chg="mod">
          <ac:chgData name="Michelle Picón Salinas" userId="2587e1e9-9f21-4b7b-b919-8ef356ce05c7" providerId="ADAL" clId="{24A1D2D3-FC97-47C5-95EB-1398353C0385}" dt="2025-03-02T20:28:06.215" v="942" actId="14100"/>
          <ac:grpSpMkLst>
            <pc:docMk/>
            <pc:sldMk cId="2860879085" sldId="388"/>
            <ac:grpSpMk id="34" creationId="{194F82BC-4BC2-F4D9-39F0-40AA55FD9526}"/>
          </ac:grpSpMkLst>
        </pc:grpChg>
      </pc:sldChg>
      <pc:sldChg chg="addSp delSp modSp add mod">
        <pc:chgData name="Michelle Picón Salinas" userId="2587e1e9-9f21-4b7b-b919-8ef356ce05c7" providerId="ADAL" clId="{24A1D2D3-FC97-47C5-95EB-1398353C0385}" dt="2025-03-02T20:31:10.941" v="1000" actId="478"/>
        <pc:sldMkLst>
          <pc:docMk/>
          <pc:sldMk cId="1875011169" sldId="389"/>
        </pc:sldMkLst>
        <pc:spChg chg="mod">
          <ac:chgData name="Michelle Picón Salinas" userId="2587e1e9-9f21-4b7b-b919-8ef356ce05c7" providerId="ADAL" clId="{24A1D2D3-FC97-47C5-95EB-1398353C0385}" dt="2025-03-02T20:30:53.790" v="994" actId="1076"/>
          <ac:spMkLst>
            <pc:docMk/>
            <pc:sldMk cId="1875011169" sldId="389"/>
            <ac:spMk id="2" creationId="{AF2336D8-3C44-A254-EA45-5DEF5F2D0FB8}"/>
          </ac:spMkLst>
        </pc:spChg>
        <pc:spChg chg="mod">
          <ac:chgData name="Michelle Picón Salinas" userId="2587e1e9-9f21-4b7b-b919-8ef356ce05c7" providerId="ADAL" clId="{24A1D2D3-FC97-47C5-95EB-1398353C0385}" dt="2025-03-02T20:30:29.267" v="985" actId="14100"/>
          <ac:spMkLst>
            <pc:docMk/>
            <pc:sldMk cId="1875011169" sldId="389"/>
            <ac:spMk id="4" creationId="{A5F019E4-73EF-82F0-D0A6-44F957E17EE6}"/>
          </ac:spMkLst>
        </pc:spChg>
        <pc:spChg chg="mod ord">
          <ac:chgData name="Michelle Picón Salinas" userId="2587e1e9-9f21-4b7b-b919-8ef356ce05c7" providerId="ADAL" clId="{24A1D2D3-FC97-47C5-95EB-1398353C0385}" dt="2025-03-02T20:30:21.472" v="983" actId="1038"/>
          <ac:spMkLst>
            <pc:docMk/>
            <pc:sldMk cId="1875011169" sldId="389"/>
            <ac:spMk id="5" creationId="{F693F3A1-F7D1-675E-F49C-9D94B0D6A7F3}"/>
          </ac:spMkLst>
        </pc:spChg>
        <pc:spChg chg="ord">
          <ac:chgData name="Michelle Picón Salinas" userId="2587e1e9-9f21-4b7b-b919-8ef356ce05c7" providerId="ADAL" clId="{24A1D2D3-FC97-47C5-95EB-1398353C0385}" dt="2025-03-02T20:30:01.637" v="974" actId="166"/>
          <ac:spMkLst>
            <pc:docMk/>
            <pc:sldMk cId="1875011169" sldId="389"/>
            <ac:spMk id="6" creationId="{2E9BD418-3405-2E7A-0C81-7FAF47FB55CC}"/>
          </ac:spMkLst>
        </pc:spChg>
        <pc:spChg chg="ord">
          <ac:chgData name="Michelle Picón Salinas" userId="2587e1e9-9f21-4b7b-b919-8ef356ce05c7" providerId="ADAL" clId="{24A1D2D3-FC97-47C5-95EB-1398353C0385}" dt="2025-03-02T20:30:13.119" v="979" actId="171"/>
          <ac:spMkLst>
            <pc:docMk/>
            <pc:sldMk cId="1875011169" sldId="389"/>
            <ac:spMk id="10" creationId="{B4FD50C2-E8EF-AD41-610B-736239591656}"/>
          </ac:spMkLst>
        </pc:spChg>
        <pc:spChg chg="ord">
          <ac:chgData name="Michelle Picón Salinas" userId="2587e1e9-9f21-4b7b-b919-8ef356ce05c7" providerId="ADAL" clId="{24A1D2D3-FC97-47C5-95EB-1398353C0385}" dt="2025-03-02T20:30:01.637" v="974" actId="166"/>
          <ac:spMkLst>
            <pc:docMk/>
            <pc:sldMk cId="1875011169" sldId="389"/>
            <ac:spMk id="12" creationId="{523384EA-B0DB-548B-9807-59E7BC8431C7}"/>
          </ac:spMkLst>
        </pc:spChg>
        <pc:spChg chg="ord">
          <ac:chgData name="Michelle Picón Salinas" userId="2587e1e9-9f21-4b7b-b919-8ef356ce05c7" providerId="ADAL" clId="{24A1D2D3-FC97-47C5-95EB-1398353C0385}" dt="2025-03-02T20:30:01.637" v="974" actId="166"/>
          <ac:spMkLst>
            <pc:docMk/>
            <pc:sldMk cId="1875011169" sldId="389"/>
            <ac:spMk id="13" creationId="{3D905FD6-4971-37E7-A877-3110326F6D14}"/>
          </ac:spMkLst>
        </pc:spChg>
        <pc:spChg chg="ord">
          <ac:chgData name="Michelle Picón Salinas" userId="2587e1e9-9f21-4b7b-b919-8ef356ce05c7" providerId="ADAL" clId="{24A1D2D3-FC97-47C5-95EB-1398353C0385}" dt="2025-03-02T20:30:01.637" v="974" actId="166"/>
          <ac:spMkLst>
            <pc:docMk/>
            <pc:sldMk cId="1875011169" sldId="389"/>
            <ac:spMk id="14" creationId="{F0146A1F-3D71-6F6C-32AF-A3D734E382C6}"/>
          </ac:spMkLst>
        </pc:spChg>
        <pc:spChg chg="add mod">
          <ac:chgData name="Michelle Picón Salinas" userId="2587e1e9-9f21-4b7b-b919-8ef356ce05c7" providerId="ADAL" clId="{24A1D2D3-FC97-47C5-95EB-1398353C0385}" dt="2025-03-02T20:31:04.297" v="997" actId="1076"/>
          <ac:spMkLst>
            <pc:docMk/>
            <pc:sldMk cId="1875011169" sldId="389"/>
            <ac:spMk id="15" creationId="{7DCAF57C-DFD0-A874-ACF4-F2491CAF877E}"/>
          </ac:spMkLst>
        </pc:spChg>
        <pc:spChg chg="del mod">
          <ac:chgData name="Michelle Picón Salinas" userId="2587e1e9-9f21-4b7b-b919-8ef356ce05c7" providerId="ADAL" clId="{24A1D2D3-FC97-47C5-95EB-1398353C0385}" dt="2025-03-02T20:31:10.941" v="1000" actId="478"/>
          <ac:spMkLst>
            <pc:docMk/>
            <pc:sldMk cId="1875011169" sldId="389"/>
            <ac:spMk id="18" creationId="{5242BBD5-B12B-2A03-F479-3E15D0141A02}"/>
          </ac:spMkLst>
        </pc:spChg>
        <pc:picChg chg="mod">
          <ac:chgData name="Michelle Picón Salinas" userId="2587e1e9-9f21-4b7b-b919-8ef356ce05c7" providerId="ADAL" clId="{24A1D2D3-FC97-47C5-95EB-1398353C0385}" dt="2025-03-02T20:29:33.829" v="971" actId="14100"/>
          <ac:picMkLst>
            <pc:docMk/>
            <pc:sldMk cId="1875011169" sldId="389"/>
            <ac:picMk id="3" creationId="{54EA3A26-C716-E4BB-A904-A5F53CC622A4}"/>
          </ac:picMkLst>
        </pc:picChg>
        <pc:picChg chg="add mod ord">
          <ac:chgData name="Michelle Picón Salinas" userId="2587e1e9-9f21-4b7b-b919-8ef356ce05c7" providerId="ADAL" clId="{24A1D2D3-FC97-47C5-95EB-1398353C0385}" dt="2025-03-02T20:30:59.836" v="996" actId="167"/>
          <ac:picMkLst>
            <pc:docMk/>
            <pc:sldMk cId="1875011169" sldId="389"/>
            <ac:picMk id="19" creationId="{A1346476-850C-68A9-5F29-C0E0129256AF}"/>
          </ac:picMkLst>
        </pc:picChg>
      </pc:sldChg>
      <pc:sldChg chg="addSp delSp modSp add mod">
        <pc:chgData name="Michelle Picón Salinas" userId="2587e1e9-9f21-4b7b-b919-8ef356ce05c7" providerId="ADAL" clId="{24A1D2D3-FC97-47C5-95EB-1398353C0385}" dt="2025-03-02T20:41:08.343" v="1168" actId="1076"/>
        <pc:sldMkLst>
          <pc:docMk/>
          <pc:sldMk cId="19633016" sldId="390"/>
        </pc:sldMkLst>
        <pc:spChg chg="mod">
          <ac:chgData name="Michelle Picón Salinas" userId="2587e1e9-9f21-4b7b-b919-8ef356ce05c7" providerId="ADAL" clId="{24A1D2D3-FC97-47C5-95EB-1398353C0385}" dt="2025-03-02T20:40:55.213" v="1162" actId="1076"/>
          <ac:spMkLst>
            <pc:docMk/>
            <pc:sldMk cId="19633016" sldId="390"/>
            <ac:spMk id="2" creationId="{F94AAA90-125F-3DC0-86B0-709598D9865D}"/>
          </ac:spMkLst>
        </pc:spChg>
        <pc:spChg chg="mod">
          <ac:chgData name="Michelle Picón Salinas" userId="2587e1e9-9f21-4b7b-b919-8ef356ce05c7" providerId="ADAL" clId="{24A1D2D3-FC97-47C5-95EB-1398353C0385}" dt="2025-03-02T20:41:05.424" v="1167" actId="27636"/>
          <ac:spMkLst>
            <pc:docMk/>
            <pc:sldMk cId="19633016" sldId="390"/>
            <ac:spMk id="3" creationId="{E1CCBE09-2D91-591F-5645-C3ABDCA2E055}"/>
          </ac:spMkLst>
        </pc:spChg>
        <pc:spChg chg="add mod">
          <ac:chgData name="Michelle Picón Salinas" userId="2587e1e9-9f21-4b7b-b919-8ef356ce05c7" providerId="ADAL" clId="{24A1D2D3-FC97-47C5-95EB-1398353C0385}" dt="2025-03-02T20:40:24.706" v="1147" actId="14100"/>
          <ac:spMkLst>
            <pc:docMk/>
            <pc:sldMk cId="19633016" sldId="390"/>
            <ac:spMk id="9" creationId="{C654251C-E9EE-672E-9FC3-4E30826A1B06}"/>
          </ac:spMkLst>
        </pc:spChg>
        <pc:spChg chg="add mod">
          <ac:chgData name="Michelle Picón Salinas" userId="2587e1e9-9f21-4b7b-b919-8ef356ce05c7" providerId="ADAL" clId="{24A1D2D3-FC97-47C5-95EB-1398353C0385}" dt="2025-03-02T20:40:04.570" v="1138"/>
          <ac:spMkLst>
            <pc:docMk/>
            <pc:sldMk cId="19633016" sldId="390"/>
            <ac:spMk id="10" creationId="{54AC6923-74D6-2670-F0D8-F047136B466A}"/>
          </ac:spMkLst>
        </pc:spChg>
        <pc:grpChg chg="add mod">
          <ac:chgData name="Michelle Picón Salinas" userId="2587e1e9-9f21-4b7b-b919-8ef356ce05c7" providerId="ADAL" clId="{24A1D2D3-FC97-47C5-95EB-1398353C0385}" dt="2025-03-02T20:41:08.343" v="1168" actId="1076"/>
          <ac:grpSpMkLst>
            <pc:docMk/>
            <pc:sldMk cId="19633016" sldId="390"/>
            <ac:grpSpMk id="4" creationId="{FE507282-B86B-C3F7-730F-21E240CFC49B}"/>
          </ac:grpSpMkLst>
        </pc:grpChg>
        <pc:picChg chg="add mod">
          <ac:chgData name="Michelle Picón Salinas" userId="2587e1e9-9f21-4b7b-b919-8ef356ce05c7" providerId="ADAL" clId="{24A1D2D3-FC97-47C5-95EB-1398353C0385}" dt="2025-03-02T20:40:04.570" v="1138"/>
          <ac:picMkLst>
            <pc:docMk/>
            <pc:sldMk cId="19633016" sldId="390"/>
            <ac:picMk id="6" creationId="{D515BD76-7F2C-3E48-7880-05EA38EA2FB6}"/>
          </ac:picMkLst>
        </pc:picChg>
        <pc:picChg chg="del">
          <ac:chgData name="Michelle Picón Salinas" userId="2587e1e9-9f21-4b7b-b919-8ef356ce05c7" providerId="ADAL" clId="{24A1D2D3-FC97-47C5-95EB-1398353C0385}" dt="2025-03-02T20:40:03.914" v="1137" actId="478"/>
          <ac:picMkLst>
            <pc:docMk/>
            <pc:sldMk cId="19633016" sldId="390"/>
            <ac:picMk id="22530" creationId="{A2E027AB-EE88-038D-C7EB-CC9D68D7FC11}"/>
          </ac:picMkLst>
        </pc:picChg>
        <pc:cxnChg chg="mod">
          <ac:chgData name="Michelle Picón Salinas" userId="2587e1e9-9f21-4b7b-b919-8ef356ce05c7" providerId="ADAL" clId="{24A1D2D3-FC97-47C5-95EB-1398353C0385}" dt="2025-03-02T20:40:57.676" v="1163" actId="1076"/>
          <ac:cxnSpMkLst>
            <pc:docMk/>
            <pc:sldMk cId="19633016" sldId="390"/>
            <ac:cxnSpMk id="7" creationId="{FC4CC799-D78C-A697-093D-F8AB3808DE72}"/>
          </ac:cxnSpMkLst>
        </pc:cxnChg>
      </pc:sldChg>
      <pc:sldMasterChg chg="delSldLayout">
        <pc:chgData name="Michelle Picón Salinas" userId="2587e1e9-9f21-4b7b-b919-8ef356ce05c7" providerId="ADAL" clId="{24A1D2D3-FC97-47C5-95EB-1398353C0385}" dt="2025-03-02T20:24:41.587" v="881" actId="47"/>
        <pc:sldMasterMkLst>
          <pc:docMk/>
          <pc:sldMasterMk cId="999126972" sldId="2147483660"/>
        </pc:sldMasterMkLst>
        <pc:sldLayoutChg chg="del">
          <pc:chgData name="Michelle Picón Salinas" userId="2587e1e9-9f21-4b7b-b919-8ef356ce05c7" providerId="ADAL" clId="{24A1D2D3-FC97-47C5-95EB-1398353C0385}" dt="2025-03-02T20:24:41.587" v="881" actId="47"/>
          <pc:sldLayoutMkLst>
            <pc:docMk/>
            <pc:sldMasterMk cId="999126972" sldId="2147483660"/>
            <pc:sldLayoutMk cId="988651248" sldId="2147483689"/>
          </pc:sldLayoutMkLst>
        </pc:sldLayoutChg>
      </pc:sldMasterChg>
    </pc:docChg>
  </pc:docChgLst>
  <pc:docChgLst>
    <pc:chgData name="Antonio Candia Torres" userId="c66fc691-4246-4d53-8ff0-36beadcd7abd" providerId="ADAL" clId="{DBAD9509-DE22-4C44-B16A-22223131E51F}"/>
    <pc:docChg chg="sldOrd">
      <pc:chgData name="Antonio Candia Torres" userId="c66fc691-4246-4d53-8ff0-36beadcd7abd" providerId="ADAL" clId="{DBAD9509-DE22-4C44-B16A-22223131E51F}" dt="2025-03-02T02:59:55.380" v="0" actId="20578"/>
      <pc:docMkLst>
        <pc:docMk/>
      </pc:docMkLst>
      <pc:sldChg chg="ord">
        <pc:chgData name="Antonio Candia Torres" userId="c66fc691-4246-4d53-8ff0-36beadcd7abd" providerId="ADAL" clId="{DBAD9509-DE22-4C44-B16A-22223131E51F}" dt="2025-03-02T02:59:55.380" v="0" actId="20578"/>
        <pc:sldMkLst>
          <pc:docMk/>
          <pc:sldMk cId="3204611242" sldId="284"/>
        </pc:sldMkLst>
      </pc:sldChg>
    </pc:docChg>
  </pc:docChgLst>
  <pc:docChgLst>
    <pc:chgData name="Michelle Picón Salinas" userId="S::mpicon@flar.net::2587e1e9-9f21-4b7b-b919-8ef356ce05c7" providerId="AD" clId="Web-{8C9B0222-5D73-BC35-A58B-E674A7F25514}"/>
    <pc:docChg chg="modSld">
      <pc:chgData name="Michelle Picón Salinas" userId="S::mpicon@flar.net::2587e1e9-9f21-4b7b-b919-8ef356ce05c7" providerId="AD" clId="Web-{8C9B0222-5D73-BC35-A58B-E674A7F25514}" dt="2025-03-04T02:57:56.040" v="25" actId="1076"/>
      <pc:docMkLst>
        <pc:docMk/>
      </pc:docMkLst>
      <pc:sldChg chg="mod modShow">
        <pc:chgData name="Michelle Picón Salinas" userId="S::mpicon@flar.net::2587e1e9-9f21-4b7b-b919-8ef356ce05c7" providerId="AD" clId="Web-{8C9B0222-5D73-BC35-A58B-E674A7F25514}" dt="2025-03-04T02:57:11.117" v="8"/>
        <pc:sldMkLst>
          <pc:docMk/>
          <pc:sldMk cId="2450264599" sldId="257"/>
        </pc:sldMkLst>
      </pc:sldChg>
      <pc:sldChg chg="mod modShow">
        <pc:chgData name="Michelle Picón Salinas" userId="S::mpicon@flar.net::2587e1e9-9f21-4b7b-b919-8ef356ce05c7" providerId="AD" clId="Web-{8C9B0222-5D73-BC35-A58B-E674A7F25514}" dt="2025-03-04T02:57:09.632" v="0"/>
        <pc:sldMkLst>
          <pc:docMk/>
          <pc:sldMk cId="2913214171" sldId="259"/>
        </pc:sldMkLst>
      </pc:sldChg>
      <pc:sldChg chg="mod modShow">
        <pc:chgData name="Michelle Picón Salinas" userId="S::mpicon@flar.net::2587e1e9-9f21-4b7b-b919-8ef356ce05c7" providerId="AD" clId="Web-{8C9B0222-5D73-BC35-A58B-E674A7F25514}" dt="2025-03-04T02:57:09.804" v="1"/>
        <pc:sldMkLst>
          <pc:docMk/>
          <pc:sldMk cId="1750625563" sldId="260"/>
        </pc:sldMkLst>
      </pc:sldChg>
      <pc:sldChg chg="mod modShow">
        <pc:chgData name="Michelle Picón Salinas" userId="S::mpicon@flar.net::2587e1e9-9f21-4b7b-b919-8ef356ce05c7" providerId="AD" clId="Web-{8C9B0222-5D73-BC35-A58B-E674A7F25514}" dt="2025-03-04T02:57:10.539" v="5"/>
        <pc:sldMkLst>
          <pc:docMk/>
          <pc:sldMk cId="202465517" sldId="262"/>
        </pc:sldMkLst>
      </pc:sldChg>
      <pc:sldChg chg="mod modShow">
        <pc:chgData name="Michelle Picón Salinas" userId="S::mpicon@flar.net::2587e1e9-9f21-4b7b-b919-8ef356ce05c7" providerId="AD" clId="Web-{8C9B0222-5D73-BC35-A58B-E674A7F25514}" dt="2025-03-04T02:57:11.617" v="11"/>
        <pc:sldMkLst>
          <pc:docMk/>
          <pc:sldMk cId="2045035844" sldId="264"/>
        </pc:sldMkLst>
      </pc:sldChg>
      <pc:sldChg chg="mod modShow">
        <pc:chgData name="Michelle Picón Salinas" userId="S::mpicon@flar.net::2587e1e9-9f21-4b7b-b919-8ef356ce05c7" providerId="AD" clId="Web-{8C9B0222-5D73-BC35-A58B-E674A7F25514}" dt="2025-03-04T02:57:11.836" v="12"/>
        <pc:sldMkLst>
          <pc:docMk/>
          <pc:sldMk cId="2117930686" sldId="266"/>
        </pc:sldMkLst>
      </pc:sldChg>
      <pc:sldChg chg="mod modShow">
        <pc:chgData name="Michelle Picón Salinas" userId="S::mpicon@flar.net::2587e1e9-9f21-4b7b-b919-8ef356ce05c7" providerId="AD" clId="Web-{8C9B0222-5D73-BC35-A58B-E674A7F25514}" dt="2025-03-04T02:57:12.007" v="13"/>
        <pc:sldMkLst>
          <pc:docMk/>
          <pc:sldMk cId="3429395281" sldId="267"/>
        </pc:sldMkLst>
      </pc:sldChg>
      <pc:sldChg chg="mod modShow">
        <pc:chgData name="Michelle Picón Salinas" userId="S::mpicon@flar.net::2587e1e9-9f21-4b7b-b919-8ef356ce05c7" providerId="AD" clId="Web-{8C9B0222-5D73-BC35-A58B-E674A7F25514}" dt="2025-03-04T02:57:13.711" v="22"/>
        <pc:sldMkLst>
          <pc:docMk/>
          <pc:sldMk cId="545203715" sldId="268"/>
        </pc:sldMkLst>
      </pc:sldChg>
      <pc:sldChg chg="mod modShow">
        <pc:chgData name="Michelle Picón Salinas" userId="S::mpicon@flar.net::2587e1e9-9f21-4b7b-b919-8ef356ce05c7" providerId="AD" clId="Web-{8C9B0222-5D73-BC35-A58B-E674A7F25514}" dt="2025-03-04T02:57:37.086" v="23"/>
        <pc:sldMkLst>
          <pc:docMk/>
          <pc:sldMk cId="2434231722" sldId="275"/>
        </pc:sldMkLst>
      </pc:sldChg>
      <pc:sldChg chg="mod modShow">
        <pc:chgData name="Michelle Picón Salinas" userId="S::mpicon@flar.net::2587e1e9-9f21-4b7b-b919-8ef356ce05c7" providerId="AD" clId="Web-{8C9B0222-5D73-BC35-A58B-E674A7F25514}" dt="2025-03-04T02:57:10.914" v="7"/>
        <pc:sldMkLst>
          <pc:docMk/>
          <pc:sldMk cId="3612155367" sldId="282"/>
        </pc:sldMkLst>
      </pc:sldChg>
      <pc:sldChg chg="mod modShow">
        <pc:chgData name="Michelle Picón Salinas" userId="S::mpicon@flar.net::2587e1e9-9f21-4b7b-b919-8ef356ce05c7" providerId="AD" clId="Web-{8C9B0222-5D73-BC35-A58B-E674A7F25514}" dt="2025-03-04T02:57:10.179" v="3"/>
        <pc:sldMkLst>
          <pc:docMk/>
          <pc:sldMk cId="3829662308" sldId="283"/>
        </pc:sldMkLst>
      </pc:sldChg>
      <pc:sldChg chg="mod modShow">
        <pc:chgData name="Michelle Picón Salinas" userId="S::mpicon@flar.net::2587e1e9-9f21-4b7b-b919-8ef356ce05c7" providerId="AD" clId="Web-{8C9B0222-5D73-BC35-A58B-E674A7F25514}" dt="2025-03-04T02:57:11.289" v="9"/>
        <pc:sldMkLst>
          <pc:docMk/>
          <pc:sldMk cId="3204611242" sldId="284"/>
        </pc:sldMkLst>
      </pc:sldChg>
      <pc:sldChg chg="mod modShow">
        <pc:chgData name="Michelle Picón Salinas" userId="S::mpicon@flar.net::2587e1e9-9f21-4b7b-b919-8ef356ce05c7" providerId="AD" clId="Web-{8C9B0222-5D73-BC35-A58B-E674A7F25514}" dt="2025-03-04T02:57:12.226" v="14"/>
        <pc:sldMkLst>
          <pc:docMk/>
          <pc:sldMk cId="662232844" sldId="290"/>
        </pc:sldMkLst>
      </pc:sldChg>
      <pc:sldChg chg="mod modShow">
        <pc:chgData name="Michelle Picón Salinas" userId="S::mpicon@flar.net::2587e1e9-9f21-4b7b-b919-8ef356ce05c7" providerId="AD" clId="Web-{8C9B0222-5D73-BC35-A58B-E674A7F25514}" dt="2025-03-04T02:57:12.445" v="15"/>
        <pc:sldMkLst>
          <pc:docMk/>
          <pc:sldMk cId="3835917690" sldId="291"/>
        </pc:sldMkLst>
      </pc:sldChg>
      <pc:sldChg chg="mod modShow">
        <pc:chgData name="Michelle Picón Salinas" userId="S::mpicon@flar.net::2587e1e9-9f21-4b7b-b919-8ef356ce05c7" providerId="AD" clId="Web-{8C9B0222-5D73-BC35-A58B-E674A7F25514}" dt="2025-03-04T02:57:09.961" v="2"/>
        <pc:sldMkLst>
          <pc:docMk/>
          <pc:sldMk cId="648708839" sldId="369"/>
        </pc:sldMkLst>
      </pc:sldChg>
      <pc:sldChg chg="mod modShow">
        <pc:chgData name="Michelle Picón Salinas" userId="S::mpicon@flar.net::2587e1e9-9f21-4b7b-b919-8ef356ce05c7" providerId="AD" clId="Web-{8C9B0222-5D73-BC35-A58B-E674A7F25514}" dt="2025-03-04T02:57:10.351" v="4"/>
        <pc:sldMkLst>
          <pc:docMk/>
          <pc:sldMk cId="1706826934" sldId="370"/>
        </pc:sldMkLst>
      </pc:sldChg>
      <pc:sldChg chg="mod modShow">
        <pc:chgData name="Michelle Picón Salinas" userId="S::mpicon@flar.net::2587e1e9-9f21-4b7b-b919-8ef356ce05c7" providerId="AD" clId="Web-{8C9B0222-5D73-BC35-A58B-E674A7F25514}" dt="2025-03-04T02:57:10.711" v="6"/>
        <pc:sldMkLst>
          <pc:docMk/>
          <pc:sldMk cId="3439291409" sldId="371"/>
        </pc:sldMkLst>
      </pc:sldChg>
      <pc:sldChg chg="mod modShow">
        <pc:chgData name="Michelle Picón Salinas" userId="S::mpicon@flar.net::2587e1e9-9f21-4b7b-b919-8ef356ce05c7" providerId="AD" clId="Web-{8C9B0222-5D73-BC35-A58B-E674A7F25514}" dt="2025-03-04T02:57:11.461" v="10"/>
        <pc:sldMkLst>
          <pc:docMk/>
          <pc:sldMk cId="254883544" sldId="372"/>
        </pc:sldMkLst>
      </pc:sldChg>
      <pc:sldChg chg="mod modShow">
        <pc:chgData name="Michelle Picón Salinas" userId="S::mpicon@flar.net::2587e1e9-9f21-4b7b-b919-8ef356ce05c7" providerId="AD" clId="Web-{8C9B0222-5D73-BC35-A58B-E674A7F25514}" dt="2025-03-04T02:57:12.632" v="16"/>
        <pc:sldMkLst>
          <pc:docMk/>
          <pc:sldMk cId="2490943395" sldId="373"/>
        </pc:sldMkLst>
      </pc:sldChg>
      <pc:sldChg chg="mod modShow">
        <pc:chgData name="Michelle Picón Salinas" userId="S::mpicon@flar.net::2587e1e9-9f21-4b7b-b919-8ef356ce05c7" providerId="AD" clId="Web-{8C9B0222-5D73-BC35-A58B-E674A7F25514}" dt="2025-03-04T02:57:12.836" v="17"/>
        <pc:sldMkLst>
          <pc:docMk/>
          <pc:sldMk cId="3424977656" sldId="374"/>
        </pc:sldMkLst>
      </pc:sldChg>
      <pc:sldChg chg="mod modShow">
        <pc:chgData name="Michelle Picón Salinas" userId="S::mpicon@flar.net::2587e1e9-9f21-4b7b-b919-8ef356ce05c7" providerId="AD" clId="Web-{8C9B0222-5D73-BC35-A58B-E674A7F25514}" dt="2025-03-04T02:57:13.023" v="18"/>
        <pc:sldMkLst>
          <pc:docMk/>
          <pc:sldMk cId="1474994304" sldId="375"/>
        </pc:sldMkLst>
      </pc:sldChg>
      <pc:sldChg chg="mod modShow">
        <pc:chgData name="Michelle Picón Salinas" userId="S::mpicon@flar.net::2587e1e9-9f21-4b7b-b919-8ef356ce05c7" providerId="AD" clId="Web-{8C9B0222-5D73-BC35-A58B-E674A7F25514}" dt="2025-03-04T02:57:13.226" v="19"/>
        <pc:sldMkLst>
          <pc:docMk/>
          <pc:sldMk cId="3941999672" sldId="376"/>
        </pc:sldMkLst>
      </pc:sldChg>
      <pc:sldChg chg="mod modShow">
        <pc:chgData name="Michelle Picón Salinas" userId="S::mpicon@flar.net::2587e1e9-9f21-4b7b-b919-8ef356ce05c7" providerId="AD" clId="Web-{8C9B0222-5D73-BC35-A58B-E674A7F25514}" dt="2025-03-04T02:57:13.429" v="20"/>
        <pc:sldMkLst>
          <pc:docMk/>
          <pc:sldMk cId="547944268" sldId="377"/>
        </pc:sldMkLst>
      </pc:sldChg>
      <pc:sldChg chg="mod modShow">
        <pc:chgData name="Michelle Picón Salinas" userId="S::mpicon@flar.net::2587e1e9-9f21-4b7b-b919-8ef356ce05c7" providerId="AD" clId="Web-{8C9B0222-5D73-BC35-A58B-E674A7F25514}" dt="2025-03-04T02:57:13.633" v="21"/>
        <pc:sldMkLst>
          <pc:docMk/>
          <pc:sldMk cId="147600415" sldId="378"/>
        </pc:sldMkLst>
      </pc:sldChg>
      <pc:sldChg chg="modSp">
        <pc:chgData name="Michelle Picón Salinas" userId="S::mpicon@flar.net::2587e1e9-9f21-4b7b-b919-8ef356ce05c7" providerId="AD" clId="Web-{8C9B0222-5D73-BC35-A58B-E674A7F25514}" dt="2025-03-04T02:57:56.040" v="25" actId="1076"/>
        <pc:sldMkLst>
          <pc:docMk/>
          <pc:sldMk cId="1875011169" sldId="389"/>
        </pc:sldMkLst>
        <pc:spChg chg="mod">
          <ac:chgData name="Michelle Picón Salinas" userId="S::mpicon@flar.net::2587e1e9-9f21-4b7b-b919-8ef356ce05c7" providerId="AD" clId="Web-{8C9B0222-5D73-BC35-A58B-E674A7F25514}" dt="2025-03-04T02:57:56.040" v="25" actId="1076"/>
          <ac:spMkLst>
            <pc:docMk/>
            <pc:sldMk cId="1875011169" sldId="389"/>
            <ac:spMk id="2" creationId="{AF2336D8-3C44-A254-EA45-5DEF5F2D0FB8}"/>
          </ac:spMkLst>
        </pc:spChg>
      </pc:sldChg>
    </pc:docChg>
  </pc:docChgLst>
  <pc:docChgLst>
    <pc:chgData name="Michelle Picón Salinas" userId="S::mpicon@flar.net::2587e1e9-9f21-4b7b-b919-8ef356ce05c7" providerId="AD" clId="Web-{79736E89-5B2A-BE6F-545C-FBD9AF559158}"/>
    <pc:docChg chg="modSld">
      <pc:chgData name="Michelle Picón Salinas" userId="S::mpicon@flar.net::2587e1e9-9f21-4b7b-b919-8ef356ce05c7" providerId="AD" clId="Web-{79736E89-5B2A-BE6F-545C-FBD9AF559158}" dt="2025-02-25T21:51:24.917" v="17" actId="20577"/>
      <pc:docMkLst>
        <pc:docMk/>
      </pc:docMkLst>
      <pc:sldChg chg="modSp">
        <pc:chgData name="Michelle Picón Salinas" userId="S::mpicon@flar.net::2587e1e9-9f21-4b7b-b919-8ef356ce05c7" providerId="AD" clId="Web-{79736E89-5B2A-BE6F-545C-FBD9AF559158}" dt="2025-02-25T21:51:24.917" v="17" actId="20577"/>
        <pc:sldMkLst>
          <pc:docMk/>
          <pc:sldMk cId="450077476" sldId="256"/>
        </pc:sldMkLst>
        <pc:spChg chg="mod">
          <ac:chgData name="Michelle Picón Salinas" userId="S::mpicon@flar.net::2587e1e9-9f21-4b7b-b919-8ef356ce05c7" providerId="AD" clId="Web-{79736E89-5B2A-BE6F-545C-FBD9AF559158}" dt="2025-02-25T21:50:46.073" v="6" actId="20577"/>
          <ac:spMkLst>
            <pc:docMk/>
            <pc:sldMk cId="450077476" sldId="256"/>
            <ac:spMk id="2" creationId="{6BAB6D04-85B4-4BF8-7A88-B27CE72D81B6}"/>
          </ac:spMkLst>
        </pc:spChg>
        <pc:spChg chg="mod">
          <ac:chgData name="Michelle Picón Salinas" userId="S::mpicon@flar.net::2587e1e9-9f21-4b7b-b919-8ef356ce05c7" providerId="AD" clId="Web-{79736E89-5B2A-BE6F-545C-FBD9AF559158}" dt="2025-02-25T21:51:19.057" v="10" actId="20577"/>
          <ac:spMkLst>
            <pc:docMk/>
            <pc:sldMk cId="450077476" sldId="256"/>
            <ac:spMk id="3" creationId="{D8827232-2031-D8CB-4AB9-2F2D7DB56326}"/>
          </ac:spMkLst>
        </pc:spChg>
      </pc:sldChg>
    </pc:docChg>
  </pc:docChgLst>
  <pc:docChgLst>
    <pc:chgData name="Michelle Picón Salinas" userId="2587e1e9-9f21-4b7b-b919-8ef356ce05c7" providerId="ADAL" clId="{583DE096-5BE4-4F98-A03C-BE35A2F95A73}"/>
    <pc:docChg chg="modSld">
      <pc:chgData name="Michelle Picón Salinas" userId="2587e1e9-9f21-4b7b-b919-8ef356ce05c7" providerId="ADAL" clId="{583DE096-5BE4-4F98-A03C-BE35A2F95A73}" dt="2025-02-25T22:21:25.303" v="42" actId="29295"/>
      <pc:docMkLst>
        <pc:docMk/>
      </pc:docMkLst>
      <pc:sldChg chg="addSp modSp mod">
        <pc:chgData name="Michelle Picón Salinas" userId="2587e1e9-9f21-4b7b-b919-8ef356ce05c7" providerId="ADAL" clId="{583DE096-5BE4-4F98-A03C-BE35A2F95A73}" dt="2025-02-25T22:21:25.303" v="42" actId="29295"/>
        <pc:sldMkLst>
          <pc:docMk/>
          <pc:sldMk cId="2450264599" sldId="257"/>
        </pc:sldMkLst>
        <pc:spChg chg="mod ord">
          <ac:chgData name="Michelle Picón Salinas" userId="2587e1e9-9f21-4b7b-b919-8ef356ce05c7" providerId="ADAL" clId="{583DE096-5BE4-4F98-A03C-BE35A2F95A73}" dt="2025-02-25T22:20:07.504" v="4" actId="14100"/>
          <ac:spMkLst>
            <pc:docMk/>
            <pc:sldMk cId="2450264599" sldId="257"/>
            <ac:spMk id="5" creationId="{6BC2B060-0718-26D0-99AD-77819D05BE2C}"/>
          </ac:spMkLst>
        </pc:spChg>
        <pc:cxnChg chg="add mod">
          <ac:chgData name="Michelle Picón Salinas" userId="2587e1e9-9f21-4b7b-b919-8ef356ce05c7" providerId="ADAL" clId="{583DE096-5BE4-4F98-A03C-BE35A2F95A73}" dt="2025-02-25T22:19:56.734" v="1" actId="208"/>
          <ac:cxnSpMkLst>
            <pc:docMk/>
            <pc:sldMk cId="2450264599" sldId="257"/>
            <ac:cxnSpMk id="7" creationId="{78846BAC-B170-DA5C-3CD5-3506BC82AF5C}"/>
          </ac:cxnSpMkLst>
        </pc:cxnChg>
      </pc:sldChg>
    </pc:docChg>
  </pc:docChgLst>
  <pc:docChgLst>
    <pc:chgData name="Michelle Picón Salinas" userId="S::mpicon@flar.net::2587e1e9-9f21-4b7b-b919-8ef356ce05c7" providerId="AD" clId="Web-{68497CD4-05AC-1E02-8FCF-9566B514C936}"/>
    <pc:docChg chg="modSld">
      <pc:chgData name="Michelle Picón Salinas" userId="S::mpicon@flar.net::2587e1e9-9f21-4b7b-b919-8ef356ce05c7" providerId="AD" clId="Web-{68497CD4-05AC-1E02-8FCF-9566B514C936}" dt="2025-02-26T14:00:30.460" v="62"/>
      <pc:docMkLst>
        <pc:docMk/>
      </pc:docMkLst>
      <pc:sldChg chg="modSp">
        <pc:chgData name="Michelle Picón Salinas" userId="S::mpicon@flar.net::2587e1e9-9f21-4b7b-b919-8ef356ce05c7" providerId="AD" clId="Web-{68497CD4-05AC-1E02-8FCF-9566B514C936}" dt="2025-02-26T13:54:38.296" v="3" actId="20577"/>
        <pc:sldMkLst>
          <pc:docMk/>
          <pc:sldMk cId="450077476" sldId="256"/>
        </pc:sldMkLst>
        <pc:spChg chg="mod">
          <ac:chgData name="Michelle Picón Salinas" userId="S::mpicon@flar.net::2587e1e9-9f21-4b7b-b919-8ef356ce05c7" providerId="AD" clId="Web-{68497CD4-05AC-1E02-8FCF-9566B514C936}" dt="2025-02-26T13:54:38.296" v="3" actId="20577"/>
          <ac:spMkLst>
            <pc:docMk/>
            <pc:sldMk cId="450077476" sldId="256"/>
            <ac:spMk id="2" creationId="{6BAB6D04-85B4-4BF8-7A88-B27CE72D81B6}"/>
          </ac:spMkLst>
        </pc:spChg>
      </pc:sldChg>
      <pc:sldChg chg="addSp delSp modSp">
        <pc:chgData name="Michelle Picón Salinas" userId="S::mpicon@flar.net::2587e1e9-9f21-4b7b-b919-8ef356ce05c7" providerId="AD" clId="Web-{68497CD4-05AC-1E02-8FCF-9566B514C936}" dt="2025-02-26T14:00:30.460" v="62"/>
        <pc:sldMkLst>
          <pc:docMk/>
          <pc:sldMk cId="3193969087" sldId="258"/>
        </pc:sldMkLst>
      </pc:sldChg>
    </pc:docChg>
  </pc:docChgLst>
  <pc:docChgLst>
    <pc:chgData name="Michelle Picón Salinas" userId="2587e1e9-9f21-4b7b-b919-8ef356ce05c7" providerId="ADAL" clId="{2D1AD6FE-F1C9-4A0E-BA7A-B9856CA8E642}"/>
    <pc:docChg chg="undo redo custSel addSld delSld modSld sldOrd modMainMaster">
      <pc:chgData name="Michelle Picón Salinas" userId="2587e1e9-9f21-4b7b-b919-8ef356ce05c7" providerId="ADAL" clId="{2D1AD6FE-F1C9-4A0E-BA7A-B9856CA8E642}" dt="2025-03-02T18:59:55.941" v="7362" actId="478"/>
      <pc:docMkLst>
        <pc:docMk/>
      </pc:docMkLst>
      <pc:sldChg chg="modSp modAnim">
        <pc:chgData name="Michelle Picón Salinas" userId="2587e1e9-9f21-4b7b-b919-8ef356ce05c7" providerId="ADAL" clId="{2D1AD6FE-F1C9-4A0E-BA7A-B9856CA8E642}" dt="2025-02-26T22:06:40.434" v="2714" actId="6549"/>
        <pc:sldMkLst>
          <pc:docMk/>
          <pc:sldMk cId="450077476" sldId="256"/>
        </pc:sldMkLst>
        <pc:spChg chg="mod">
          <ac:chgData name="Michelle Picón Salinas" userId="2587e1e9-9f21-4b7b-b919-8ef356ce05c7" providerId="ADAL" clId="{2D1AD6FE-F1C9-4A0E-BA7A-B9856CA8E642}" dt="2025-02-26T22:06:40.434" v="2714" actId="6549"/>
          <ac:spMkLst>
            <pc:docMk/>
            <pc:sldMk cId="450077476" sldId="256"/>
            <ac:spMk id="3" creationId="{D8827232-2031-D8CB-4AB9-2F2D7DB56326}"/>
          </ac:spMkLst>
        </pc:spChg>
      </pc:sldChg>
      <pc:sldChg chg="addSp delSp modSp mod">
        <pc:chgData name="Michelle Picón Salinas" userId="2587e1e9-9f21-4b7b-b919-8ef356ce05c7" providerId="ADAL" clId="{2D1AD6FE-F1C9-4A0E-BA7A-B9856CA8E642}" dt="2025-02-27T17:35:37.982" v="3504"/>
        <pc:sldMkLst>
          <pc:docMk/>
          <pc:sldMk cId="2450264599" sldId="257"/>
        </pc:sldMkLst>
        <pc:spChg chg="mod">
          <ac:chgData name="Michelle Picón Salinas" userId="2587e1e9-9f21-4b7b-b919-8ef356ce05c7" providerId="ADAL" clId="{2D1AD6FE-F1C9-4A0E-BA7A-B9856CA8E642}" dt="2025-02-27T17:35:37.982" v="3504"/>
          <ac:spMkLst>
            <pc:docMk/>
            <pc:sldMk cId="2450264599" sldId="257"/>
            <ac:spMk id="2" creationId="{6C28CE20-F9FE-893C-A928-0F7C877E1027}"/>
          </ac:spMkLst>
        </pc:spChg>
        <pc:spChg chg="mod">
          <ac:chgData name="Michelle Picón Salinas" userId="2587e1e9-9f21-4b7b-b919-8ef356ce05c7" providerId="ADAL" clId="{2D1AD6FE-F1C9-4A0E-BA7A-B9856CA8E642}" dt="2025-02-26T14:24:29.123" v="6" actId="14100"/>
          <ac:spMkLst>
            <pc:docMk/>
            <pc:sldMk cId="2450264599" sldId="257"/>
            <ac:spMk id="5" creationId="{6BC2B060-0718-26D0-99AD-77819D05BE2C}"/>
          </ac:spMkLst>
        </pc:spChg>
        <pc:spChg chg="add mod">
          <ac:chgData name="Michelle Picón Salinas" userId="2587e1e9-9f21-4b7b-b919-8ef356ce05c7" providerId="ADAL" clId="{2D1AD6FE-F1C9-4A0E-BA7A-B9856CA8E642}" dt="2025-02-26T16:57:51.594" v="552" actId="478"/>
          <ac:spMkLst>
            <pc:docMk/>
            <pc:sldMk cId="2450264599" sldId="257"/>
            <ac:spMk id="10" creationId="{470A9144-3E6C-659E-2C76-7B8B47FD1C58}"/>
          </ac:spMkLst>
        </pc:spChg>
      </pc:sldChg>
      <pc:sldChg chg="addSp modSp del mod">
        <pc:chgData name="Michelle Picón Salinas" userId="2587e1e9-9f21-4b7b-b919-8ef356ce05c7" providerId="ADAL" clId="{2D1AD6FE-F1C9-4A0E-BA7A-B9856CA8E642}" dt="2025-02-26T16:58:26.775" v="561" actId="47"/>
        <pc:sldMkLst>
          <pc:docMk/>
          <pc:sldMk cId="3193969087" sldId="258"/>
        </pc:sldMkLst>
      </pc:sldChg>
      <pc:sldChg chg="addSp delSp modSp mod setBg">
        <pc:chgData name="Michelle Picón Salinas" userId="2587e1e9-9f21-4b7b-b919-8ef356ce05c7" providerId="ADAL" clId="{2D1AD6FE-F1C9-4A0E-BA7A-B9856CA8E642}" dt="2025-02-26T22:10:26.281" v="2723" actId="1076"/>
        <pc:sldMkLst>
          <pc:docMk/>
          <pc:sldMk cId="2913214171" sldId="259"/>
        </pc:sldMkLst>
        <pc:spChg chg="mod">
          <ac:chgData name="Michelle Picón Salinas" userId="2587e1e9-9f21-4b7b-b919-8ef356ce05c7" providerId="ADAL" clId="{2D1AD6FE-F1C9-4A0E-BA7A-B9856CA8E642}" dt="2025-02-26T22:10:26.281" v="2723" actId="1076"/>
          <ac:spMkLst>
            <pc:docMk/>
            <pc:sldMk cId="2913214171" sldId="259"/>
            <ac:spMk id="2" creationId="{B2262FBA-9ED5-F96B-7120-CB4BDDE5F79C}"/>
          </ac:spMkLst>
        </pc:spChg>
        <pc:spChg chg="mod">
          <ac:chgData name="Michelle Picón Salinas" userId="2587e1e9-9f21-4b7b-b919-8ef356ce05c7" providerId="ADAL" clId="{2D1AD6FE-F1C9-4A0E-BA7A-B9856CA8E642}" dt="2025-02-26T14:31:24.696" v="273" actId="20577"/>
          <ac:spMkLst>
            <pc:docMk/>
            <pc:sldMk cId="2913214171" sldId="259"/>
            <ac:spMk id="4" creationId="{472F81B4-E017-1DD8-7FA7-E52BD407335B}"/>
          </ac:spMkLst>
        </pc:spChg>
        <pc:picChg chg="add mod ord">
          <ac:chgData name="Michelle Picón Salinas" userId="2587e1e9-9f21-4b7b-b919-8ef356ce05c7" providerId="ADAL" clId="{2D1AD6FE-F1C9-4A0E-BA7A-B9856CA8E642}" dt="2025-02-26T14:45:26.075" v="470" actId="167"/>
          <ac:picMkLst>
            <pc:docMk/>
            <pc:sldMk cId="2913214171" sldId="259"/>
            <ac:picMk id="8" creationId="{E5E2F17B-C059-6B2B-B9B7-E2C10EA24583}"/>
          </ac:picMkLst>
        </pc:picChg>
      </pc:sldChg>
      <pc:sldChg chg="addSp delSp modSp mod setBg">
        <pc:chgData name="Michelle Picón Salinas" userId="2587e1e9-9f21-4b7b-b919-8ef356ce05c7" providerId="ADAL" clId="{2D1AD6FE-F1C9-4A0E-BA7A-B9856CA8E642}" dt="2025-02-27T20:02:24.459" v="3811" actId="20577"/>
        <pc:sldMkLst>
          <pc:docMk/>
          <pc:sldMk cId="1750625563" sldId="260"/>
        </pc:sldMkLst>
        <pc:spChg chg="mod">
          <ac:chgData name="Michelle Picón Salinas" userId="2587e1e9-9f21-4b7b-b919-8ef356ce05c7" providerId="ADAL" clId="{2D1AD6FE-F1C9-4A0E-BA7A-B9856CA8E642}" dt="2025-02-27T20:02:24.459" v="3811" actId="20577"/>
          <ac:spMkLst>
            <pc:docMk/>
            <pc:sldMk cId="1750625563" sldId="260"/>
            <ac:spMk id="2" creationId="{B51FDE9D-5198-A4F2-F8DF-D49D99ADABFB}"/>
          </ac:spMkLst>
        </pc:spChg>
        <pc:picChg chg="add del mod ord modCrop">
          <ac:chgData name="Michelle Picón Salinas" userId="2587e1e9-9f21-4b7b-b919-8ef356ce05c7" providerId="ADAL" clId="{2D1AD6FE-F1C9-4A0E-BA7A-B9856CA8E642}" dt="2025-02-26T16:10:55.164" v="497" actId="14100"/>
          <ac:picMkLst>
            <pc:docMk/>
            <pc:sldMk cId="1750625563" sldId="260"/>
            <ac:picMk id="7" creationId="{67638444-0BB3-9329-B9F4-5D4EB68BC460}"/>
          </ac:picMkLst>
        </pc:picChg>
        <pc:cxnChg chg="add mod">
          <ac:chgData name="Michelle Picón Salinas" userId="2587e1e9-9f21-4b7b-b919-8ef356ce05c7" providerId="ADAL" clId="{2D1AD6FE-F1C9-4A0E-BA7A-B9856CA8E642}" dt="2025-02-26T16:10:46.881" v="496" actId="208"/>
          <ac:cxnSpMkLst>
            <pc:docMk/>
            <pc:sldMk cId="1750625563" sldId="260"/>
            <ac:cxnSpMk id="10" creationId="{94D47694-0B34-D22C-03D6-3EDAEC20D980}"/>
          </ac:cxnSpMkLst>
        </pc:cxnChg>
      </pc:sldChg>
      <pc:sldChg chg="modSp del">
        <pc:chgData name="Michelle Picón Salinas" userId="2587e1e9-9f21-4b7b-b919-8ef356ce05c7" providerId="ADAL" clId="{2D1AD6FE-F1C9-4A0E-BA7A-B9856CA8E642}" dt="2025-02-26T16:58:59.161" v="570" actId="47"/>
        <pc:sldMkLst>
          <pc:docMk/>
          <pc:sldMk cId="1729913658" sldId="261"/>
        </pc:sldMkLst>
      </pc:sldChg>
      <pc:sldChg chg="addSp modSp mod">
        <pc:chgData name="Michelle Picón Salinas" userId="2587e1e9-9f21-4b7b-b919-8ef356ce05c7" providerId="ADAL" clId="{2D1AD6FE-F1C9-4A0E-BA7A-B9856CA8E642}" dt="2025-02-26T17:03:09.545" v="598" actId="14861"/>
        <pc:sldMkLst>
          <pc:docMk/>
          <pc:sldMk cId="202465517" sldId="262"/>
        </pc:sldMkLst>
        <pc:spChg chg="mod">
          <ac:chgData name="Michelle Picón Salinas" userId="2587e1e9-9f21-4b7b-b919-8ef356ce05c7" providerId="ADAL" clId="{2D1AD6FE-F1C9-4A0E-BA7A-B9856CA8E642}" dt="2025-02-26T17:02:31.496" v="596" actId="1076"/>
          <ac:spMkLst>
            <pc:docMk/>
            <pc:sldMk cId="202465517" sldId="262"/>
            <ac:spMk id="2" creationId="{04CF6321-E6CB-2F0E-127C-BE6F55428BA9}"/>
          </ac:spMkLst>
        </pc:spChg>
      </pc:sldChg>
      <pc:sldChg chg="modSp del mod">
        <pc:chgData name="Michelle Picón Salinas" userId="2587e1e9-9f21-4b7b-b919-8ef356ce05c7" providerId="ADAL" clId="{2D1AD6FE-F1C9-4A0E-BA7A-B9856CA8E642}" dt="2025-02-26T17:07:09.683" v="673" actId="47"/>
        <pc:sldMkLst>
          <pc:docMk/>
          <pc:sldMk cId="2815409067" sldId="263"/>
        </pc:sldMkLst>
      </pc:sldChg>
      <pc:sldChg chg="addSp modSp mod">
        <pc:chgData name="Michelle Picón Salinas" userId="2587e1e9-9f21-4b7b-b919-8ef356ce05c7" providerId="ADAL" clId="{2D1AD6FE-F1C9-4A0E-BA7A-B9856CA8E642}" dt="2025-02-26T22:20:12.076" v="2734" actId="6549"/>
        <pc:sldMkLst>
          <pc:docMk/>
          <pc:sldMk cId="2045035844" sldId="264"/>
        </pc:sldMkLst>
        <pc:spChg chg="mod">
          <ac:chgData name="Michelle Picón Salinas" userId="2587e1e9-9f21-4b7b-b919-8ef356ce05c7" providerId="ADAL" clId="{2D1AD6FE-F1C9-4A0E-BA7A-B9856CA8E642}" dt="2025-02-26T22:20:12.076" v="2734" actId="6549"/>
          <ac:spMkLst>
            <pc:docMk/>
            <pc:sldMk cId="2045035844" sldId="264"/>
            <ac:spMk id="2" creationId="{18213E1B-56A5-35E9-154A-F2B5813BDB02}"/>
          </ac:spMkLst>
        </pc:spChg>
        <pc:picChg chg="add mod">
          <ac:chgData name="Michelle Picón Salinas" userId="2587e1e9-9f21-4b7b-b919-8ef356ce05c7" providerId="ADAL" clId="{2D1AD6FE-F1C9-4A0E-BA7A-B9856CA8E642}" dt="2025-02-26T21:39:58.674" v="2606" actId="29295"/>
          <ac:picMkLst>
            <pc:docMk/>
            <pc:sldMk cId="2045035844" sldId="264"/>
            <ac:picMk id="4" creationId="{8A8B5DCD-FC94-D0F5-F5EB-30CBCCE96A4A}"/>
          </ac:picMkLst>
        </pc:picChg>
      </pc:sldChg>
      <pc:sldChg chg="addSp delSp modSp mod modAnim">
        <pc:chgData name="Michelle Picón Salinas" userId="2587e1e9-9f21-4b7b-b919-8ef356ce05c7" providerId="ADAL" clId="{2D1AD6FE-F1C9-4A0E-BA7A-B9856CA8E642}" dt="2025-02-26T20:37:23.669" v="1172" actId="20577"/>
        <pc:sldMkLst>
          <pc:docMk/>
          <pc:sldMk cId="2918897009" sldId="265"/>
        </pc:sldMkLst>
      </pc:sldChg>
      <pc:sldChg chg="addSp modSp mod">
        <pc:chgData name="Michelle Picón Salinas" userId="2587e1e9-9f21-4b7b-b919-8ef356ce05c7" providerId="ADAL" clId="{2D1AD6FE-F1C9-4A0E-BA7A-B9856CA8E642}" dt="2025-02-26T21:04:20.103" v="1693" actId="29295"/>
        <pc:sldMkLst>
          <pc:docMk/>
          <pc:sldMk cId="2117930686" sldId="266"/>
        </pc:sldMkLst>
        <pc:spChg chg="mod">
          <ac:chgData name="Michelle Picón Salinas" userId="2587e1e9-9f21-4b7b-b919-8ef356ce05c7" providerId="ADAL" clId="{2D1AD6FE-F1C9-4A0E-BA7A-B9856CA8E642}" dt="2025-02-26T21:02:49.848" v="1655" actId="1076"/>
          <ac:spMkLst>
            <pc:docMk/>
            <pc:sldMk cId="2117930686" sldId="266"/>
            <ac:spMk id="2" creationId="{025142D0-C44A-CCA4-DE83-6823829D94F7}"/>
          </ac:spMkLst>
        </pc:spChg>
        <pc:picChg chg="add mod ord">
          <ac:chgData name="Michelle Picón Salinas" userId="2587e1e9-9f21-4b7b-b919-8ef356ce05c7" providerId="ADAL" clId="{2D1AD6FE-F1C9-4A0E-BA7A-B9856CA8E642}" dt="2025-02-26T21:02:35.987" v="1653" actId="167"/>
          <ac:picMkLst>
            <pc:docMk/>
            <pc:sldMk cId="2117930686" sldId="266"/>
            <ac:picMk id="6" creationId="{C28A6E3A-B453-DF0E-C574-17E15816C227}"/>
          </ac:picMkLst>
        </pc:picChg>
        <pc:picChg chg="add mod">
          <ac:chgData name="Michelle Picón Salinas" userId="2587e1e9-9f21-4b7b-b919-8ef356ce05c7" providerId="ADAL" clId="{2D1AD6FE-F1C9-4A0E-BA7A-B9856CA8E642}" dt="2025-02-26T21:04:20.103" v="1693" actId="29295"/>
          <ac:picMkLst>
            <pc:docMk/>
            <pc:sldMk cId="2117930686" sldId="266"/>
            <ac:picMk id="8" creationId="{BBFEEAA6-5F7D-1118-F4FB-89C5A83FFA80}"/>
          </ac:picMkLst>
        </pc:picChg>
      </pc:sldChg>
      <pc:sldChg chg="addSp delSp modSp mod">
        <pc:chgData name="Michelle Picón Salinas" userId="2587e1e9-9f21-4b7b-b919-8ef356ce05c7" providerId="ADAL" clId="{2D1AD6FE-F1C9-4A0E-BA7A-B9856CA8E642}" dt="2025-02-26T22:23:22.603" v="2737" actId="6549"/>
        <pc:sldMkLst>
          <pc:docMk/>
          <pc:sldMk cId="3429395281" sldId="267"/>
        </pc:sldMkLst>
        <pc:spChg chg="mod">
          <ac:chgData name="Michelle Picón Salinas" userId="2587e1e9-9f21-4b7b-b919-8ef356ce05c7" providerId="ADAL" clId="{2D1AD6FE-F1C9-4A0E-BA7A-B9856CA8E642}" dt="2025-02-26T22:23:22.603" v="2737" actId="6549"/>
          <ac:spMkLst>
            <pc:docMk/>
            <pc:sldMk cId="3429395281" sldId="267"/>
            <ac:spMk id="2" creationId="{EBEA4BA1-E6D7-DB63-2283-BAD03D109C50}"/>
          </ac:spMkLst>
        </pc:spChg>
        <pc:picChg chg="add mod ord">
          <ac:chgData name="Michelle Picón Salinas" userId="2587e1e9-9f21-4b7b-b919-8ef356ce05c7" providerId="ADAL" clId="{2D1AD6FE-F1C9-4A0E-BA7A-B9856CA8E642}" dt="2025-02-26T21:14:25.310" v="1983" actId="1076"/>
          <ac:picMkLst>
            <pc:docMk/>
            <pc:sldMk cId="3429395281" sldId="267"/>
            <ac:picMk id="4" creationId="{DFF5676A-7D24-D9AB-2D0F-A674F00556B4}"/>
          </ac:picMkLst>
        </pc:picChg>
        <pc:picChg chg="add mod">
          <ac:chgData name="Michelle Picón Salinas" userId="2587e1e9-9f21-4b7b-b919-8ef356ce05c7" providerId="ADAL" clId="{2D1AD6FE-F1C9-4A0E-BA7A-B9856CA8E642}" dt="2025-02-26T21:14:00.081" v="1980" actId="29295"/>
          <ac:picMkLst>
            <pc:docMk/>
            <pc:sldMk cId="3429395281" sldId="267"/>
            <ac:picMk id="6" creationId="{3E45EF9A-0FA7-A2F6-4EAD-68AA3CD294B7}"/>
          </ac:picMkLst>
        </pc:picChg>
      </pc:sldChg>
      <pc:sldChg chg="addSp delSp modSp mod">
        <pc:chgData name="Michelle Picón Salinas" userId="2587e1e9-9f21-4b7b-b919-8ef356ce05c7" providerId="ADAL" clId="{2D1AD6FE-F1C9-4A0E-BA7A-B9856CA8E642}" dt="2025-02-26T22:26:28.748" v="2740" actId="20577"/>
        <pc:sldMkLst>
          <pc:docMk/>
          <pc:sldMk cId="545203715" sldId="268"/>
        </pc:sldMkLst>
        <pc:spChg chg="mod">
          <ac:chgData name="Michelle Picón Salinas" userId="2587e1e9-9f21-4b7b-b919-8ef356ce05c7" providerId="ADAL" clId="{2D1AD6FE-F1C9-4A0E-BA7A-B9856CA8E642}" dt="2025-02-26T22:26:28.748" v="2740" actId="20577"/>
          <ac:spMkLst>
            <pc:docMk/>
            <pc:sldMk cId="545203715" sldId="268"/>
            <ac:spMk id="2" creationId="{E93669D8-A25B-0453-E7AC-F7D65E1DC875}"/>
          </ac:spMkLst>
        </pc:spChg>
      </pc:sldChg>
      <pc:sldChg chg="addSp modSp mod modAnim">
        <pc:chgData name="Michelle Picón Salinas" userId="2587e1e9-9f21-4b7b-b919-8ef356ce05c7" providerId="ADAL" clId="{2D1AD6FE-F1C9-4A0E-BA7A-B9856CA8E642}" dt="2025-02-26T22:26:50.800" v="2745" actId="20577"/>
        <pc:sldMkLst>
          <pc:docMk/>
          <pc:sldMk cId="3630823965" sldId="270"/>
        </pc:sldMkLst>
        <pc:spChg chg="mod">
          <ac:chgData name="Michelle Picón Salinas" userId="2587e1e9-9f21-4b7b-b919-8ef356ce05c7" providerId="ADAL" clId="{2D1AD6FE-F1C9-4A0E-BA7A-B9856CA8E642}" dt="2025-02-26T22:26:37.117" v="2742" actId="20577"/>
          <ac:spMkLst>
            <pc:docMk/>
            <pc:sldMk cId="3630823965" sldId="270"/>
            <ac:spMk id="2" creationId="{C673F1EF-5DE1-C708-81F2-85504063EB12}"/>
          </ac:spMkLst>
        </pc:spChg>
        <pc:picChg chg="add mod ord">
          <ac:chgData name="Michelle Picón Salinas" userId="2587e1e9-9f21-4b7b-b919-8ef356ce05c7" providerId="ADAL" clId="{2D1AD6FE-F1C9-4A0E-BA7A-B9856CA8E642}" dt="2025-02-26T21:47:37.318" v="2668" actId="1076"/>
          <ac:picMkLst>
            <pc:docMk/>
            <pc:sldMk cId="3630823965" sldId="270"/>
            <ac:picMk id="6" creationId="{945D62C5-167F-3C99-5ED5-457C8F2731B4}"/>
          </ac:picMkLst>
        </pc:picChg>
      </pc:sldChg>
      <pc:sldChg chg="addSp delSp modSp mod">
        <pc:chgData name="Michelle Picón Salinas" userId="2587e1e9-9f21-4b7b-b919-8ef356ce05c7" providerId="ADAL" clId="{2D1AD6FE-F1C9-4A0E-BA7A-B9856CA8E642}" dt="2025-02-27T17:20:18.920" v="3434" actId="5793"/>
        <pc:sldMkLst>
          <pc:docMk/>
          <pc:sldMk cId="2422103743" sldId="271"/>
        </pc:sldMkLst>
        <pc:spChg chg="mod">
          <ac:chgData name="Michelle Picón Salinas" userId="2587e1e9-9f21-4b7b-b919-8ef356ce05c7" providerId="ADAL" clId="{2D1AD6FE-F1C9-4A0E-BA7A-B9856CA8E642}" dt="2025-02-27T17:18:54.488" v="3426" actId="20577"/>
          <ac:spMkLst>
            <pc:docMk/>
            <pc:sldMk cId="2422103743" sldId="271"/>
            <ac:spMk id="2" creationId="{C1A73EBD-430B-E39E-08BB-86D1C1C4C5A3}"/>
          </ac:spMkLst>
        </pc:spChg>
        <pc:spChg chg="mod">
          <ac:chgData name="Michelle Picón Salinas" userId="2587e1e9-9f21-4b7b-b919-8ef356ce05c7" providerId="ADAL" clId="{2D1AD6FE-F1C9-4A0E-BA7A-B9856CA8E642}" dt="2025-02-27T17:20:18.920" v="3434" actId="5793"/>
          <ac:spMkLst>
            <pc:docMk/>
            <pc:sldMk cId="2422103743" sldId="271"/>
            <ac:spMk id="3" creationId="{833CAC34-0529-0188-8F1A-727990D0F40D}"/>
          </ac:spMkLst>
        </pc:spChg>
        <pc:picChg chg="add mod ord">
          <ac:chgData name="Michelle Picón Salinas" userId="2587e1e9-9f21-4b7b-b919-8ef356ce05c7" providerId="ADAL" clId="{2D1AD6FE-F1C9-4A0E-BA7A-B9856CA8E642}" dt="2025-02-27T14:14:28.114" v="2785" actId="167"/>
          <ac:picMkLst>
            <pc:docMk/>
            <pc:sldMk cId="2422103743" sldId="271"/>
            <ac:picMk id="5" creationId="{EF3A3C13-E4E9-93D4-9BC4-BA2BF5C2E0F7}"/>
          </ac:picMkLst>
        </pc:picChg>
        <pc:picChg chg="add mod">
          <ac:chgData name="Michelle Picón Salinas" userId="2587e1e9-9f21-4b7b-b919-8ef356ce05c7" providerId="ADAL" clId="{2D1AD6FE-F1C9-4A0E-BA7A-B9856CA8E642}" dt="2025-02-27T14:18:50.504" v="2786" actId="931"/>
          <ac:picMkLst>
            <pc:docMk/>
            <pc:sldMk cId="2422103743" sldId="271"/>
            <ac:picMk id="7" creationId="{1670B1A5-7399-713D-AD4E-11932D7088BF}"/>
          </ac:picMkLst>
        </pc:picChg>
      </pc:sldChg>
      <pc:sldChg chg="addSp delSp modSp mod">
        <pc:chgData name="Michelle Picón Salinas" userId="2587e1e9-9f21-4b7b-b919-8ef356ce05c7" providerId="ADAL" clId="{2D1AD6FE-F1C9-4A0E-BA7A-B9856CA8E642}" dt="2025-02-27T17:22:38.067" v="3444"/>
        <pc:sldMkLst>
          <pc:docMk/>
          <pc:sldMk cId="1747232143" sldId="272"/>
        </pc:sldMkLst>
        <pc:spChg chg="mod">
          <ac:chgData name="Michelle Picón Salinas" userId="2587e1e9-9f21-4b7b-b919-8ef356ce05c7" providerId="ADAL" clId="{2D1AD6FE-F1C9-4A0E-BA7A-B9856CA8E642}" dt="2025-02-27T17:22:38.067" v="3444"/>
          <ac:spMkLst>
            <pc:docMk/>
            <pc:sldMk cId="1747232143" sldId="272"/>
            <ac:spMk id="2" creationId="{83BC42CB-32AA-8A1E-7DD6-96F761668A5D}"/>
          </ac:spMkLst>
        </pc:spChg>
      </pc:sldChg>
      <pc:sldChg chg="addSp delSp modSp mod">
        <pc:chgData name="Michelle Picón Salinas" userId="2587e1e9-9f21-4b7b-b919-8ef356ce05c7" providerId="ADAL" clId="{2D1AD6FE-F1C9-4A0E-BA7A-B9856CA8E642}" dt="2025-02-27T17:23:43.871" v="3447" actId="20577"/>
        <pc:sldMkLst>
          <pc:docMk/>
          <pc:sldMk cId="3206971922" sldId="273"/>
        </pc:sldMkLst>
        <pc:spChg chg="mod">
          <ac:chgData name="Michelle Picón Salinas" userId="2587e1e9-9f21-4b7b-b919-8ef356ce05c7" providerId="ADAL" clId="{2D1AD6FE-F1C9-4A0E-BA7A-B9856CA8E642}" dt="2025-02-27T17:22:44.491" v="3445"/>
          <ac:spMkLst>
            <pc:docMk/>
            <pc:sldMk cId="3206971922" sldId="273"/>
            <ac:spMk id="2" creationId="{81C7275F-74F8-D8EB-EC11-425A6250E307}"/>
          </ac:spMkLst>
        </pc:spChg>
        <pc:spChg chg="mod">
          <ac:chgData name="Michelle Picón Salinas" userId="2587e1e9-9f21-4b7b-b919-8ef356ce05c7" providerId="ADAL" clId="{2D1AD6FE-F1C9-4A0E-BA7A-B9856CA8E642}" dt="2025-02-27T17:23:43.871" v="3447" actId="20577"/>
          <ac:spMkLst>
            <pc:docMk/>
            <pc:sldMk cId="3206971922" sldId="273"/>
            <ac:spMk id="3" creationId="{B563A4FA-8C10-FB11-174A-ECBA2CC7ED79}"/>
          </ac:spMkLst>
        </pc:spChg>
      </pc:sldChg>
      <pc:sldChg chg="addSp delSp modSp mod">
        <pc:chgData name="Michelle Picón Salinas" userId="2587e1e9-9f21-4b7b-b919-8ef356ce05c7" providerId="ADAL" clId="{2D1AD6FE-F1C9-4A0E-BA7A-B9856CA8E642}" dt="2025-02-27T17:23:59.978" v="3456" actId="20577"/>
        <pc:sldMkLst>
          <pc:docMk/>
          <pc:sldMk cId="2979036136" sldId="274"/>
        </pc:sldMkLst>
      </pc:sldChg>
      <pc:sldChg chg="addSp delSp modSp mod">
        <pc:chgData name="Michelle Picón Salinas" userId="2587e1e9-9f21-4b7b-b919-8ef356ce05c7" providerId="ADAL" clId="{2D1AD6FE-F1C9-4A0E-BA7A-B9856CA8E642}" dt="2025-02-27T17:24:21.387" v="3459"/>
        <pc:sldMkLst>
          <pc:docMk/>
          <pc:sldMk cId="2434231722" sldId="275"/>
        </pc:sldMkLst>
        <pc:spChg chg="mod">
          <ac:chgData name="Michelle Picón Salinas" userId="2587e1e9-9f21-4b7b-b919-8ef356ce05c7" providerId="ADAL" clId="{2D1AD6FE-F1C9-4A0E-BA7A-B9856CA8E642}" dt="2025-02-27T17:24:21.387" v="3459"/>
          <ac:spMkLst>
            <pc:docMk/>
            <pc:sldMk cId="2434231722" sldId="275"/>
            <ac:spMk id="2" creationId="{D164A035-C149-3C5C-E094-08ED4B3F7280}"/>
          </ac:spMkLst>
        </pc:spChg>
        <pc:picChg chg="add mod ord">
          <ac:chgData name="Michelle Picón Salinas" userId="2587e1e9-9f21-4b7b-b919-8ef356ce05c7" providerId="ADAL" clId="{2D1AD6FE-F1C9-4A0E-BA7A-B9856CA8E642}" dt="2025-02-27T16:30:50.832" v="3286" actId="167"/>
          <ac:picMkLst>
            <pc:docMk/>
            <pc:sldMk cId="2434231722" sldId="275"/>
            <ac:picMk id="4" creationId="{6CC3A8A5-4A03-38BC-C7B9-BA252F6CF850}"/>
          </ac:picMkLst>
        </pc:picChg>
        <pc:picChg chg="add mod">
          <ac:chgData name="Michelle Picón Salinas" userId="2587e1e9-9f21-4b7b-b919-8ef356ce05c7" providerId="ADAL" clId="{2D1AD6FE-F1C9-4A0E-BA7A-B9856CA8E642}" dt="2025-02-27T16:32:28.338" v="3291" actId="29295"/>
          <ac:picMkLst>
            <pc:docMk/>
            <pc:sldMk cId="2434231722" sldId="275"/>
            <ac:picMk id="6" creationId="{32434154-1112-09CC-1AE8-6EA53298E887}"/>
          </ac:picMkLst>
        </pc:picChg>
      </pc:sldChg>
      <pc:sldChg chg="addSp delSp modSp mod">
        <pc:chgData name="Michelle Picón Salinas" userId="2587e1e9-9f21-4b7b-b919-8ef356ce05c7" providerId="ADAL" clId="{2D1AD6FE-F1C9-4A0E-BA7A-B9856CA8E642}" dt="2025-02-27T17:26:36.445" v="3461" actId="14100"/>
        <pc:sldMkLst>
          <pc:docMk/>
          <pc:sldMk cId="1143124163" sldId="276"/>
        </pc:sldMkLst>
      </pc:sldChg>
      <pc:sldChg chg="addSp delSp modSp mod">
        <pc:chgData name="Michelle Picón Salinas" userId="2587e1e9-9f21-4b7b-b919-8ef356ce05c7" providerId="ADAL" clId="{2D1AD6FE-F1C9-4A0E-BA7A-B9856CA8E642}" dt="2025-02-28T22:00:54.145" v="5073" actId="20577"/>
        <pc:sldMkLst>
          <pc:docMk/>
          <pc:sldMk cId="2156055308" sldId="277"/>
        </pc:sldMkLst>
        <pc:spChg chg="mod">
          <ac:chgData name="Michelle Picón Salinas" userId="2587e1e9-9f21-4b7b-b919-8ef356ce05c7" providerId="ADAL" clId="{2D1AD6FE-F1C9-4A0E-BA7A-B9856CA8E642}" dt="2025-02-28T22:00:48.026" v="5070" actId="20577"/>
          <ac:spMkLst>
            <pc:docMk/>
            <pc:sldMk cId="2156055308" sldId="277"/>
            <ac:spMk id="2" creationId="{5D5C225D-3C12-0D89-F3E4-AA7005A7C7B8}"/>
          </ac:spMkLst>
        </pc:spChg>
        <pc:spChg chg="mod">
          <ac:chgData name="Michelle Picón Salinas" userId="2587e1e9-9f21-4b7b-b919-8ef356ce05c7" providerId="ADAL" clId="{2D1AD6FE-F1C9-4A0E-BA7A-B9856CA8E642}" dt="2025-02-27T17:10:55.409" v="3378" actId="1076"/>
          <ac:spMkLst>
            <pc:docMk/>
            <pc:sldMk cId="2156055308" sldId="277"/>
            <ac:spMk id="4" creationId="{3B974FF8-CE91-314D-2B4B-A8897D2E1E8B}"/>
          </ac:spMkLst>
        </pc:spChg>
      </pc:sldChg>
      <pc:sldChg chg="addSp delSp modSp mod">
        <pc:chgData name="Michelle Picón Salinas" userId="2587e1e9-9f21-4b7b-b919-8ef356ce05c7" providerId="ADAL" clId="{2D1AD6FE-F1C9-4A0E-BA7A-B9856CA8E642}" dt="2025-02-27T17:32:46.116" v="3484" actId="1076"/>
        <pc:sldMkLst>
          <pc:docMk/>
          <pc:sldMk cId="401540560" sldId="278"/>
        </pc:sldMkLst>
        <pc:spChg chg="mod">
          <ac:chgData name="Michelle Picón Salinas" userId="2587e1e9-9f21-4b7b-b919-8ef356ce05c7" providerId="ADAL" clId="{2D1AD6FE-F1C9-4A0E-BA7A-B9856CA8E642}" dt="2025-02-27T17:28:07.928" v="3471"/>
          <ac:spMkLst>
            <pc:docMk/>
            <pc:sldMk cId="401540560" sldId="278"/>
            <ac:spMk id="2" creationId="{A5616FCC-4F22-55D3-F594-D7399F0A2416}"/>
          </ac:spMkLst>
        </pc:spChg>
        <pc:spChg chg="mod">
          <ac:chgData name="Michelle Picón Salinas" userId="2587e1e9-9f21-4b7b-b919-8ef356ce05c7" providerId="ADAL" clId="{2D1AD6FE-F1C9-4A0E-BA7A-B9856CA8E642}" dt="2025-02-27T17:12:45.517" v="3405" actId="20577"/>
          <ac:spMkLst>
            <pc:docMk/>
            <pc:sldMk cId="401540560" sldId="278"/>
            <ac:spMk id="3" creationId="{0C4F0F44-458D-8DD0-9D45-3250092CC9C4}"/>
          </ac:spMkLst>
        </pc:spChg>
      </pc:sldChg>
      <pc:sldChg chg="del">
        <pc:chgData name="Michelle Picón Salinas" userId="2587e1e9-9f21-4b7b-b919-8ef356ce05c7" providerId="ADAL" clId="{2D1AD6FE-F1C9-4A0E-BA7A-B9856CA8E642}" dt="2025-02-27T17:32:37.346" v="3481" actId="47"/>
        <pc:sldMkLst>
          <pc:docMk/>
          <pc:sldMk cId="3836395099" sldId="279"/>
        </pc:sldMkLst>
      </pc:sldChg>
      <pc:sldChg chg="del">
        <pc:chgData name="Michelle Picón Salinas" userId="2587e1e9-9f21-4b7b-b919-8ef356ce05c7" providerId="ADAL" clId="{2D1AD6FE-F1C9-4A0E-BA7A-B9856CA8E642}" dt="2025-02-27T17:32:38.485" v="3482" actId="47"/>
        <pc:sldMkLst>
          <pc:docMk/>
          <pc:sldMk cId="1325782641" sldId="280"/>
        </pc:sldMkLst>
      </pc:sldChg>
      <pc:sldChg chg="add del">
        <pc:chgData name="Michelle Picón Salinas" userId="2587e1e9-9f21-4b7b-b919-8ef356ce05c7" providerId="ADAL" clId="{2D1AD6FE-F1C9-4A0E-BA7A-B9856CA8E642}" dt="2025-02-26T16:58:32.282" v="562" actId="47"/>
        <pc:sldMkLst>
          <pc:docMk/>
          <pc:sldMk cId="293308769" sldId="281"/>
        </pc:sldMkLst>
      </pc:sldChg>
      <pc:sldChg chg="addSp delSp modSp add mod">
        <pc:chgData name="Michelle Picón Salinas" userId="2587e1e9-9f21-4b7b-b919-8ef356ce05c7" providerId="ADAL" clId="{2D1AD6FE-F1C9-4A0E-BA7A-B9856CA8E642}" dt="2025-02-28T19:25:33.422" v="4606" actId="29295"/>
        <pc:sldMkLst>
          <pc:docMk/>
          <pc:sldMk cId="3612155367" sldId="282"/>
        </pc:sldMkLst>
        <pc:spChg chg="mod">
          <ac:chgData name="Michelle Picón Salinas" userId="2587e1e9-9f21-4b7b-b919-8ef356ce05c7" providerId="ADAL" clId="{2D1AD6FE-F1C9-4A0E-BA7A-B9856CA8E642}" dt="2025-02-27T17:35:41.864" v="3506"/>
          <ac:spMkLst>
            <pc:docMk/>
            <pc:sldMk cId="3612155367" sldId="282"/>
            <ac:spMk id="2" creationId="{7EA409CA-74ED-F3AF-A982-9F3DBDAD42C8}"/>
          </ac:spMkLst>
        </pc:spChg>
        <pc:spChg chg="mod">
          <ac:chgData name="Michelle Picón Salinas" userId="2587e1e9-9f21-4b7b-b919-8ef356ce05c7" providerId="ADAL" clId="{2D1AD6FE-F1C9-4A0E-BA7A-B9856CA8E642}" dt="2025-02-26T16:58:22.859" v="560" actId="27636"/>
          <ac:spMkLst>
            <pc:docMk/>
            <pc:sldMk cId="3612155367" sldId="282"/>
            <ac:spMk id="3" creationId="{16DCE769-B106-31E5-BB49-E5AAA156ED21}"/>
          </ac:spMkLst>
        </pc:spChg>
        <pc:picChg chg="add mod">
          <ac:chgData name="Michelle Picón Salinas" userId="2587e1e9-9f21-4b7b-b919-8ef356ce05c7" providerId="ADAL" clId="{2D1AD6FE-F1C9-4A0E-BA7A-B9856CA8E642}" dt="2025-02-28T19:25:33.422" v="4606" actId="29295"/>
          <ac:picMkLst>
            <pc:docMk/>
            <pc:sldMk cId="3612155367" sldId="282"/>
            <ac:picMk id="6" creationId="{83BFB7C7-0907-C1DB-C91D-CA7213723668}"/>
          </ac:picMkLst>
        </pc:picChg>
      </pc:sldChg>
      <pc:sldChg chg="modSp add mod">
        <pc:chgData name="Michelle Picón Salinas" userId="2587e1e9-9f21-4b7b-b919-8ef356ce05c7" providerId="ADAL" clId="{2D1AD6FE-F1C9-4A0E-BA7A-B9856CA8E642}" dt="2025-02-27T20:02:30.539" v="3814" actId="6549"/>
        <pc:sldMkLst>
          <pc:docMk/>
          <pc:sldMk cId="3829662308" sldId="283"/>
        </pc:sldMkLst>
        <pc:spChg chg="mod">
          <ac:chgData name="Michelle Picón Salinas" userId="2587e1e9-9f21-4b7b-b919-8ef356ce05c7" providerId="ADAL" clId="{2D1AD6FE-F1C9-4A0E-BA7A-B9856CA8E642}" dt="2025-02-27T20:02:30.539" v="3814" actId="6549"/>
          <ac:spMkLst>
            <pc:docMk/>
            <pc:sldMk cId="3829662308" sldId="283"/>
            <ac:spMk id="2" creationId="{1CB52E88-BE3C-1AB4-2637-3E8EABCCA310}"/>
          </ac:spMkLst>
        </pc:spChg>
      </pc:sldChg>
      <pc:sldChg chg="modSp add mod">
        <pc:chgData name="Michelle Picón Salinas" userId="2587e1e9-9f21-4b7b-b919-8ef356ce05c7" providerId="ADAL" clId="{2D1AD6FE-F1C9-4A0E-BA7A-B9856CA8E642}" dt="2025-02-27T17:35:47.580" v="3508"/>
        <pc:sldMkLst>
          <pc:docMk/>
          <pc:sldMk cId="3204611242" sldId="284"/>
        </pc:sldMkLst>
        <pc:spChg chg="mod">
          <ac:chgData name="Michelle Picón Salinas" userId="2587e1e9-9f21-4b7b-b919-8ef356ce05c7" providerId="ADAL" clId="{2D1AD6FE-F1C9-4A0E-BA7A-B9856CA8E642}" dt="2025-02-27T17:35:47.580" v="3508"/>
          <ac:spMkLst>
            <pc:docMk/>
            <pc:sldMk cId="3204611242" sldId="284"/>
            <ac:spMk id="2" creationId="{E4EC5346-8C65-82F9-D9F0-46B7009BE5CD}"/>
          </ac:spMkLst>
        </pc:spChg>
      </pc:sldChg>
      <pc:sldChg chg="modSp add mod">
        <pc:chgData name="Michelle Picón Salinas" userId="2587e1e9-9f21-4b7b-b919-8ef356ce05c7" providerId="ADAL" clId="{2D1AD6FE-F1C9-4A0E-BA7A-B9856CA8E642}" dt="2025-02-26T20:39:14.279" v="1192" actId="14826"/>
        <pc:sldMkLst>
          <pc:docMk/>
          <pc:sldMk cId="2312985945" sldId="285"/>
        </pc:sldMkLst>
      </pc:sldChg>
      <pc:sldChg chg="add del">
        <pc:chgData name="Michelle Picón Salinas" userId="2587e1e9-9f21-4b7b-b919-8ef356ce05c7" providerId="ADAL" clId="{2D1AD6FE-F1C9-4A0E-BA7A-B9856CA8E642}" dt="2025-02-26T20:32:31.523" v="1047" actId="47"/>
        <pc:sldMkLst>
          <pc:docMk/>
          <pc:sldMk cId="3618473606" sldId="285"/>
        </pc:sldMkLst>
      </pc:sldChg>
      <pc:sldChg chg="modSp add">
        <pc:chgData name="Michelle Picón Salinas" userId="2587e1e9-9f21-4b7b-b919-8ef356ce05c7" providerId="ADAL" clId="{2D1AD6FE-F1C9-4A0E-BA7A-B9856CA8E642}" dt="2025-02-26T20:40:48.095" v="1269" actId="20577"/>
        <pc:sldMkLst>
          <pc:docMk/>
          <pc:sldMk cId="3703974690" sldId="286"/>
        </pc:sldMkLst>
      </pc:sldChg>
      <pc:sldChg chg="addSp modSp add mod">
        <pc:chgData name="Michelle Picón Salinas" userId="2587e1e9-9f21-4b7b-b919-8ef356ce05c7" providerId="ADAL" clId="{2D1AD6FE-F1C9-4A0E-BA7A-B9856CA8E642}" dt="2025-02-26T20:45:23.719" v="1384" actId="20577"/>
        <pc:sldMkLst>
          <pc:docMk/>
          <pc:sldMk cId="4219528534" sldId="287"/>
        </pc:sldMkLst>
      </pc:sldChg>
      <pc:sldChg chg="modSp add mod">
        <pc:chgData name="Michelle Picón Salinas" userId="2587e1e9-9f21-4b7b-b919-8ef356ce05c7" providerId="ADAL" clId="{2D1AD6FE-F1C9-4A0E-BA7A-B9856CA8E642}" dt="2025-02-26T20:55:22.494" v="1481" actId="20577"/>
        <pc:sldMkLst>
          <pc:docMk/>
          <pc:sldMk cId="259500732" sldId="288"/>
        </pc:sldMkLst>
      </pc:sldChg>
      <pc:sldChg chg="modSp add mod">
        <pc:chgData name="Michelle Picón Salinas" userId="2587e1e9-9f21-4b7b-b919-8ef356ce05c7" providerId="ADAL" clId="{2D1AD6FE-F1C9-4A0E-BA7A-B9856CA8E642}" dt="2025-02-26T21:00:48.740" v="1573" actId="115"/>
        <pc:sldMkLst>
          <pc:docMk/>
          <pc:sldMk cId="1164351329" sldId="289"/>
        </pc:sldMkLst>
      </pc:sldChg>
      <pc:sldChg chg="addSp delSp modSp add mod">
        <pc:chgData name="Michelle Picón Salinas" userId="2587e1e9-9f21-4b7b-b919-8ef356ce05c7" providerId="ADAL" clId="{2D1AD6FE-F1C9-4A0E-BA7A-B9856CA8E642}" dt="2025-02-26T21:20:28.400" v="2204"/>
        <pc:sldMkLst>
          <pc:docMk/>
          <pc:sldMk cId="662232844" sldId="290"/>
        </pc:sldMkLst>
        <pc:spChg chg="mod ord">
          <ac:chgData name="Michelle Picón Salinas" userId="2587e1e9-9f21-4b7b-b919-8ef356ce05c7" providerId="ADAL" clId="{2D1AD6FE-F1C9-4A0E-BA7A-B9856CA8E642}" dt="2025-02-26T21:20:28.400" v="2204"/>
          <ac:spMkLst>
            <pc:docMk/>
            <pc:sldMk cId="662232844" sldId="290"/>
            <ac:spMk id="3" creationId="{D4DF37D6-D259-69F8-5D55-47BC28C67C0F}"/>
          </ac:spMkLst>
        </pc:spChg>
      </pc:sldChg>
      <pc:sldChg chg="modSp add mod">
        <pc:chgData name="Michelle Picón Salinas" userId="2587e1e9-9f21-4b7b-b919-8ef356ce05c7" providerId="ADAL" clId="{2D1AD6FE-F1C9-4A0E-BA7A-B9856CA8E642}" dt="2025-02-26T21:23:48.714" v="2337"/>
        <pc:sldMkLst>
          <pc:docMk/>
          <pc:sldMk cId="3835917690" sldId="291"/>
        </pc:sldMkLst>
        <pc:spChg chg="mod">
          <ac:chgData name="Michelle Picón Salinas" userId="2587e1e9-9f21-4b7b-b919-8ef356ce05c7" providerId="ADAL" clId="{2D1AD6FE-F1C9-4A0E-BA7A-B9856CA8E642}" dt="2025-02-26T21:20:52.925" v="2217" actId="20577"/>
          <ac:spMkLst>
            <pc:docMk/>
            <pc:sldMk cId="3835917690" sldId="291"/>
            <ac:spMk id="2" creationId="{D0BAB77F-ABE3-B965-C706-9F2F528FA05C}"/>
          </ac:spMkLst>
        </pc:spChg>
        <pc:spChg chg="mod">
          <ac:chgData name="Michelle Picón Salinas" userId="2587e1e9-9f21-4b7b-b919-8ef356ce05c7" providerId="ADAL" clId="{2D1AD6FE-F1C9-4A0E-BA7A-B9856CA8E642}" dt="2025-02-26T21:23:48.714" v="2337"/>
          <ac:spMkLst>
            <pc:docMk/>
            <pc:sldMk cId="3835917690" sldId="291"/>
            <ac:spMk id="3" creationId="{5BEDB5FE-617F-D725-016C-D3A10BF1FC6A}"/>
          </ac:spMkLst>
        </pc:spChg>
      </pc:sldChg>
      <pc:sldChg chg="addSp delSp modSp add mod">
        <pc:chgData name="Michelle Picón Salinas" userId="2587e1e9-9f21-4b7b-b919-8ef356ce05c7" providerId="ADAL" clId="{2D1AD6FE-F1C9-4A0E-BA7A-B9856CA8E642}" dt="2025-02-27T17:40:28.360" v="3610" actId="29295"/>
        <pc:sldMkLst>
          <pc:docMk/>
          <pc:sldMk cId="471874346" sldId="292"/>
        </pc:sldMkLst>
        <pc:spChg chg="mod">
          <ac:chgData name="Michelle Picón Salinas" userId="2587e1e9-9f21-4b7b-b919-8ef356ce05c7" providerId="ADAL" clId="{2D1AD6FE-F1C9-4A0E-BA7A-B9856CA8E642}" dt="2025-02-27T17:35:29.079" v="3498" actId="21"/>
          <ac:spMkLst>
            <pc:docMk/>
            <pc:sldMk cId="471874346" sldId="292"/>
            <ac:spMk id="2" creationId="{9AC04AA7-E258-B8AB-9547-5C4509900741}"/>
          </ac:spMkLst>
        </pc:spChg>
        <pc:spChg chg="mod">
          <ac:chgData name="Michelle Picón Salinas" userId="2587e1e9-9f21-4b7b-b919-8ef356ce05c7" providerId="ADAL" clId="{2D1AD6FE-F1C9-4A0E-BA7A-B9856CA8E642}" dt="2025-02-27T17:39:58.133" v="3574" actId="12"/>
          <ac:spMkLst>
            <pc:docMk/>
            <pc:sldMk cId="471874346" sldId="292"/>
            <ac:spMk id="3" creationId="{40F1243A-4152-A220-E95E-33D56E2A395B}"/>
          </ac:spMkLst>
        </pc:spChg>
        <pc:picChg chg="add mod">
          <ac:chgData name="Michelle Picón Salinas" userId="2587e1e9-9f21-4b7b-b919-8ef356ce05c7" providerId="ADAL" clId="{2D1AD6FE-F1C9-4A0E-BA7A-B9856CA8E642}" dt="2025-02-27T17:40:28.360" v="3610" actId="29295"/>
          <ac:picMkLst>
            <pc:docMk/>
            <pc:sldMk cId="471874346" sldId="292"/>
            <ac:picMk id="6" creationId="{174C120A-C2AC-06F1-007D-18E9867F7A69}"/>
          </ac:picMkLst>
        </pc:picChg>
      </pc:sldChg>
      <pc:sldChg chg="addSp delSp modSp add mod">
        <pc:chgData name="Michelle Picón Salinas" userId="2587e1e9-9f21-4b7b-b919-8ef356ce05c7" providerId="ADAL" clId="{2D1AD6FE-F1C9-4A0E-BA7A-B9856CA8E642}" dt="2025-02-27T19:40:58.189" v="3686" actId="1076"/>
        <pc:sldMkLst>
          <pc:docMk/>
          <pc:sldMk cId="920252827" sldId="293"/>
        </pc:sldMkLst>
        <pc:spChg chg="mod">
          <ac:chgData name="Michelle Picón Salinas" userId="2587e1e9-9f21-4b7b-b919-8ef356ce05c7" providerId="ADAL" clId="{2D1AD6FE-F1C9-4A0E-BA7A-B9856CA8E642}" dt="2025-02-27T19:40:37.759" v="3682" actId="1076"/>
          <ac:spMkLst>
            <pc:docMk/>
            <pc:sldMk cId="920252827" sldId="293"/>
            <ac:spMk id="2" creationId="{B6EA8C0F-5867-E963-37D8-17E5B58D12A4}"/>
          </ac:spMkLst>
        </pc:spChg>
        <pc:spChg chg="mod">
          <ac:chgData name="Michelle Picón Salinas" userId="2587e1e9-9f21-4b7b-b919-8ef356ce05c7" providerId="ADAL" clId="{2D1AD6FE-F1C9-4A0E-BA7A-B9856CA8E642}" dt="2025-02-27T19:40:37.759" v="3682" actId="1076"/>
          <ac:spMkLst>
            <pc:docMk/>
            <pc:sldMk cId="920252827" sldId="293"/>
            <ac:spMk id="3" creationId="{EB0A7AE8-6BED-8AD5-F8E7-5109ABFD88D9}"/>
          </ac:spMkLst>
        </pc:spChg>
        <pc:picChg chg="add mod">
          <ac:chgData name="Michelle Picón Salinas" userId="2587e1e9-9f21-4b7b-b919-8ef356ce05c7" providerId="ADAL" clId="{2D1AD6FE-F1C9-4A0E-BA7A-B9856CA8E642}" dt="2025-02-27T19:31:05.469" v="3671" actId="29295"/>
          <ac:picMkLst>
            <pc:docMk/>
            <pc:sldMk cId="920252827" sldId="293"/>
            <ac:picMk id="8" creationId="{B31D2AD5-297F-B983-B6EE-73E73199772C}"/>
          </ac:picMkLst>
        </pc:picChg>
        <pc:cxnChg chg="mod">
          <ac:chgData name="Michelle Picón Salinas" userId="2587e1e9-9f21-4b7b-b919-8ef356ce05c7" providerId="ADAL" clId="{2D1AD6FE-F1C9-4A0E-BA7A-B9856CA8E642}" dt="2025-02-27T19:40:37.759" v="3682" actId="1076"/>
          <ac:cxnSpMkLst>
            <pc:docMk/>
            <pc:sldMk cId="920252827" sldId="293"/>
            <ac:cxnSpMk id="7" creationId="{D86F0C45-FAE2-C182-4D2F-88D97A92ED19}"/>
          </ac:cxnSpMkLst>
        </pc:cxnChg>
      </pc:sldChg>
      <pc:sldChg chg="addSp modSp add mod setBg">
        <pc:chgData name="Michelle Picón Salinas" userId="2587e1e9-9f21-4b7b-b919-8ef356ce05c7" providerId="ADAL" clId="{2D1AD6FE-F1C9-4A0E-BA7A-B9856CA8E642}" dt="2025-02-27T20:00:17.608" v="3807" actId="1076"/>
        <pc:sldMkLst>
          <pc:docMk/>
          <pc:sldMk cId="310604889" sldId="294"/>
        </pc:sldMkLst>
        <pc:spChg chg="mod">
          <ac:chgData name="Michelle Picón Salinas" userId="2587e1e9-9f21-4b7b-b919-8ef356ce05c7" providerId="ADAL" clId="{2D1AD6FE-F1C9-4A0E-BA7A-B9856CA8E642}" dt="2025-02-27T20:00:17.608" v="3807" actId="1076"/>
          <ac:spMkLst>
            <pc:docMk/>
            <pc:sldMk cId="310604889" sldId="294"/>
            <ac:spMk id="2" creationId="{8F5EF252-90C9-5832-5626-B218221E9F1C}"/>
          </ac:spMkLst>
        </pc:spChg>
        <pc:spChg chg="add mod">
          <ac:chgData name="Michelle Picón Salinas" userId="2587e1e9-9f21-4b7b-b919-8ef356ce05c7" providerId="ADAL" clId="{2D1AD6FE-F1C9-4A0E-BA7A-B9856CA8E642}" dt="2025-02-27T19:41:22.149" v="3688" actId="120"/>
          <ac:spMkLst>
            <pc:docMk/>
            <pc:sldMk cId="310604889" sldId="294"/>
            <ac:spMk id="3" creationId="{47644117-796C-912B-CA63-E38C96B5EDB6}"/>
          </ac:spMkLst>
        </pc:spChg>
        <pc:spChg chg="add mod">
          <ac:chgData name="Michelle Picón Salinas" userId="2587e1e9-9f21-4b7b-b919-8ef356ce05c7" providerId="ADAL" clId="{2D1AD6FE-F1C9-4A0E-BA7A-B9856CA8E642}" dt="2025-02-27T19:41:22.149" v="3688" actId="120"/>
          <ac:spMkLst>
            <pc:docMk/>
            <pc:sldMk cId="310604889" sldId="294"/>
            <ac:spMk id="5" creationId="{33973063-3712-C6EA-F883-F78645BF58D1}"/>
          </ac:spMkLst>
        </pc:spChg>
        <pc:spChg chg="add mod">
          <ac:chgData name="Michelle Picón Salinas" userId="2587e1e9-9f21-4b7b-b919-8ef356ce05c7" providerId="ADAL" clId="{2D1AD6FE-F1C9-4A0E-BA7A-B9856CA8E642}" dt="2025-02-27T20:00:17.608" v="3807" actId="1076"/>
          <ac:spMkLst>
            <pc:docMk/>
            <pc:sldMk cId="310604889" sldId="294"/>
            <ac:spMk id="7" creationId="{80A48DB4-8454-31BC-1B19-06075431E6A5}"/>
          </ac:spMkLst>
        </pc:spChg>
        <pc:spChg chg="add mod">
          <ac:chgData name="Michelle Picón Salinas" userId="2587e1e9-9f21-4b7b-b919-8ef356ce05c7" providerId="ADAL" clId="{2D1AD6FE-F1C9-4A0E-BA7A-B9856CA8E642}" dt="2025-02-27T20:00:17.608" v="3807" actId="1076"/>
          <ac:spMkLst>
            <pc:docMk/>
            <pc:sldMk cId="310604889" sldId="294"/>
            <ac:spMk id="9" creationId="{D01A6B9F-4DE5-1454-DB5C-8C0775665C78}"/>
          </ac:spMkLst>
        </pc:spChg>
        <pc:spChg chg="add mod">
          <ac:chgData name="Michelle Picón Salinas" userId="2587e1e9-9f21-4b7b-b919-8ef356ce05c7" providerId="ADAL" clId="{2D1AD6FE-F1C9-4A0E-BA7A-B9856CA8E642}" dt="2025-02-27T20:00:17.608" v="3807" actId="1076"/>
          <ac:spMkLst>
            <pc:docMk/>
            <pc:sldMk cId="310604889" sldId="294"/>
            <ac:spMk id="10" creationId="{34B48A82-D6DA-511F-A42E-0D42803819B2}"/>
          </ac:spMkLst>
        </pc:spChg>
        <pc:spChg chg="add mod">
          <ac:chgData name="Michelle Picón Salinas" userId="2587e1e9-9f21-4b7b-b919-8ef356ce05c7" providerId="ADAL" clId="{2D1AD6FE-F1C9-4A0E-BA7A-B9856CA8E642}" dt="2025-02-27T20:00:17.608" v="3807" actId="1076"/>
          <ac:spMkLst>
            <pc:docMk/>
            <pc:sldMk cId="310604889" sldId="294"/>
            <ac:spMk id="11" creationId="{6FEC0A46-377E-4552-B50B-CFB2832CD54F}"/>
          </ac:spMkLst>
        </pc:spChg>
        <pc:spChg chg="add mod">
          <ac:chgData name="Michelle Picón Salinas" userId="2587e1e9-9f21-4b7b-b919-8ef356ce05c7" providerId="ADAL" clId="{2D1AD6FE-F1C9-4A0E-BA7A-B9856CA8E642}" dt="2025-02-27T20:00:17.608" v="3807" actId="1076"/>
          <ac:spMkLst>
            <pc:docMk/>
            <pc:sldMk cId="310604889" sldId="294"/>
            <ac:spMk id="12" creationId="{F1619C2B-F604-E0F7-CA8C-EDFFA5E41A27}"/>
          </ac:spMkLst>
        </pc:spChg>
        <pc:spChg chg="add mod">
          <ac:chgData name="Michelle Picón Salinas" userId="2587e1e9-9f21-4b7b-b919-8ef356ce05c7" providerId="ADAL" clId="{2D1AD6FE-F1C9-4A0E-BA7A-B9856CA8E642}" dt="2025-02-27T20:00:17.608" v="3807" actId="1076"/>
          <ac:spMkLst>
            <pc:docMk/>
            <pc:sldMk cId="310604889" sldId="294"/>
            <ac:spMk id="13" creationId="{289AB3F8-3557-3A75-1629-91FEFBF2444B}"/>
          </ac:spMkLst>
        </pc:spChg>
        <pc:picChg chg="mod">
          <ac:chgData name="Michelle Picón Salinas" userId="2587e1e9-9f21-4b7b-b919-8ef356ce05c7" providerId="ADAL" clId="{2D1AD6FE-F1C9-4A0E-BA7A-B9856CA8E642}" dt="2025-02-27T19:56:35.901" v="3750" actId="1076"/>
          <ac:picMkLst>
            <pc:docMk/>
            <pc:sldMk cId="310604889" sldId="294"/>
            <ac:picMk id="8" creationId="{D4C91E8B-7664-1CA8-6E43-E6DABB660900}"/>
          </ac:picMkLst>
        </pc:picChg>
        <pc:cxnChg chg="add mod">
          <ac:chgData name="Michelle Picón Salinas" userId="2587e1e9-9f21-4b7b-b919-8ef356ce05c7" providerId="ADAL" clId="{2D1AD6FE-F1C9-4A0E-BA7A-B9856CA8E642}" dt="2025-02-27T19:41:29.501" v="3689" actId="208"/>
          <ac:cxnSpMkLst>
            <pc:docMk/>
            <pc:sldMk cId="310604889" sldId="294"/>
            <ac:cxnSpMk id="6" creationId="{79CF8E0F-B178-D691-503F-49ECE2DFDB0B}"/>
          </ac:cxnSpMkLst>
        </pc:cxnChg>
        <pc:cxnChg chg="add mod">
          <ac:chgData name="Michelle Picón Salinas" userId="2587e1e9-9f21-4b7b-b919-8ef356ce05c7" providerId="ADAL" clId="{2D1AD6FE-F1C9-4A0E-BA7A-B9856CA8E642}" dt="2025-02-27T19:58:36.073" v="3771" actId="208"/>
          <ac:cxnSpMkLst>
            <pc:docMk/>
            <pc:sldMk cId="310604889" sldId="294"/>
            <ac:cxnSpMk id="15" creationId="{986D04F1-CDD9-6FDD-63B1-39B56FF95EED}"/>
          </ac:cxnSpMkLst>
        </pc:cxnChg>
        <pc:cxnChg chg="add mod">
          <ac:chgData name="Michelle Picón Salinas" userId="2587e1e9-9f21-4b7b-b919-8ef356ce05c7" providerId="ADAL" clId="{2D1AD6FE-F1C9-4A0E-BA7A-B9856CA8E642}" dt="2025-02-27T20:00:17.608" v="3807" actId="1076"/>
          <ac:cxnSpMkLst>
            <pc:docMk/>
            <pc:sldMk cId="310604889" sldId="294"/>
            <ac:cxnSpMk id="16" creationId="{6E22C6C1-46B8-D7AA-B010-27EB3F254438}"/>
          </ac:cxnSpMkLst>
        </pc:cxnChg>
        <pc:cxnChg chg="add mod">
          <ac:chgData name="Michelle Picón Salinas" userId="2587e1e9-9f21-4b7b-b919-8ef356ce05c7" providerId="ADAL" clId="{2D1AD6FE-F1C9-4A0E-BA7A-B9856CA8E642}" dt="2025-02-27T20:00:06.769" v="3806" actId="1035"/>
          <ac:cxnSpMkLst>
            <pc:docMk/>
            <pc:sldMk cId="310604889" sldId="294"/>
            <ac:cxnSpMk id="18" creationId="{C98E9D46-9EF1-67A2-17D5-681AA08C2AB1}"/>
          </ac:cxnSpMkLst>
        </pc:cxnChg>
        <pc:cxnChg chg="add mod">
          <ac:chgData name="Michelle Picón Salinas" userId="2587e1e9-9f21-4b7b-b919-8ef356ce05c7" providerId="ADAL" clId="{2D1AD6FE-F1C9-4A0E-BA7A-B9856CA8E642}" dt="2025-02-27T20:00:06.769" v="3806" actId="1035"/>
          <ac:cxnSpMkLst>
            <pc:docMk/>
            <pc:sldMk cId="310604889" sldId="294"/>
            <ac:cxnSpMk id="19" creationId="{1C9C800F-BAB9-BD4E-77F1-BACC929CCECD}"/>
          </ac:cxnSpMkLst>
        </pc:cxnChg>
        <pc:cxnChg chg="add mod">
          <ac:chgData name="Michelle Picón Salinas" userId="2587e1e9-9f21-4b7b-b919-8ef356ce05c7" providerId="ADAL" clId="{2D1AD6FE-F1C9-4A0E-BA7A-B9856CA8E642}" dt="2025-02-27T20:00:17.608" v="3807" actId="1076"/>
          <ac:cxnSpMkLst>
            <pc:docMk/>
            <pc:sldMk cId="310604889" sldId="294"/>
            <ac:cxnSpMk id="20" creationId="{8FF25C0A-B908-E335-064D-E0EDBB89F157}"/>
          </ac:cxnSpMkLst>
        </pc:cxnChg>
        <pc:cxnChg chg="add mod">
          <ac:chgData name="Michelle Picón Salinas" userId="2587e1e9-9f21-4b7b-b919-8ef356ce05c7" providerId="ADAL" clId="{2D1AD6FE-F1C9-4A0E-BA7A-B9856CA8E642}" dt="2025-02-27T20:00:17.608" v="3807" actId="1076"/>
          <ac:cxnSpMkLst>
            <pc:docMk/>
            <pc:sldMk cId="310604889" sldId="294"/>
            <ac:cxnSpMk id="22" creationId="{05952678-342D-B040-E43D-0EC42272FB6A}"/>
          </ac:cxnSpMkLst>
        </pc:cxnChg>
      </pc:sldChg>
      <pc:sldChg chg="modSp add mod">
        <pc:chgData name="Michelle Picón Salinas" userId="2587e1e9-9f21-4b7b-b919-8ef356ce05c7" providerId="ADAL" clId="{2D1AD6FE-F1C9-4A0E-BA7A-B9856CA8E642}" dt="2025-02-28T14:49:58.103" v="3877" actId="20577"/>
        <pc:sldMkLst>
          <pc:docMk/>
          <pc:sldMk cId="2456085943" sldId="295"/>
        </pc:sldMkLst>
        <pc:spChg chg="mod">
          <ac:chgData name="Michelle Picón Salinas" userId="2587e1e9-9f21-4b7b-b919-8ef356ce05c7" providerId="ADAL" clId="{2D1AD6FE-F1C9-4A0E-BA7A-B9856CA8E642}" dt="2025-02-28T14:49:14.448" v="3844" actId="20577"/>
          <ac:spMkLst>
            <pc:docMk/>
            <pc:sldMk cId="2456085943" sldId="295"/>
            <ac:spMk id="2" creationId="{000D1CFC-AF26-798C-711E-F76A6A4AD285}"/>
          </ac:spMkLst>
        </pc:spChg>
        <pc:spChg chg="mod">
          <ac:chgData name="Michelle Picón Salinas" userId="2587e1e9-9f21-4b7b-b919-8ef356ce05c7" providerId="ADAL" clId="{2D1AD6FE-F1C9-4A0E-BA7A-B9856CA8E642}" dt="2025-02-28T14:49:58.103" v="3877" actId="20577"/>
          <ac:spMkLst>
            <pc:docMk/>
            <pc:sldMk cId="2456085943" sldId="295"/>
            <ac:spMk id="3" creationId="{0F9E8E4B-9422-3EF5-F416-EE74FF0EF4D4}"/>
          </ac:spMkLst>
        </pc:spChg>
      </pc:sldChg>
      <pc:sldChg chg="modSp add del mod">
        <pc:chgData name="Michelle Picón Salinas" userId="2587e1e9-9f21-4b7b-b919-8ef356ce05c7" providerId="ADAL" clId="{2D1AD6FE-F1C9-4A0E-BA7A-B9856CA8E642}" dt="2025-02-27T20:05:18.159" v="3818" actId="47"/>
        <pc:sldMkLst>
          <pc:docMk/>
          <pc:sldMk cId="4291117328" sldId="295"/>
        </pc:sldMkLst>
      </pc:sldChg>
      <pc:sldChg chg="modSp add mod">
        <pc:chgData name="Michelle Picón Salinas" userId="2587e1e9-9f21-4b7b-b919-8ef356ce05c7" providerId="ADAL" clId="{2D1AD6FE-F1C9-4A0E-BA7A-B9856CA8E642}" dt="2025-02-28T14:53:10.651" v="3894" actId="20577"/>
        <pc:sldMkLst>
          <pc:docMk/>
          <pc:sldMk cId="915581816" sldId="296"/>
        </pc:sldMkLst>
        <pc:spChg chg="mod">
          <ac:chgData name="Michelle Picón Salinas" userId="2587e1e9-9f21-4b7b-b919-8ef356ce05c7" providerId="ADAL" clId="{2D1AD6FE-F1C9-4A0E-BA7A-B9856CA8E642}" dt="2025-02-28T14:52:47.619" v="3882"/>
          <ac:spMkLst>
            <pc:docMk/>
            <pc:sldMk cId="915581816" sldId="296"/>
            <ac:spMk id="2" creationId="{475D66C5-3986-A119-0230-4B85B93E1149}"/>
          </ac:spMkLst>
        </pc:spChg>
        <pc:spChg chg="mod">
          <ac:chgData name="Michelle Picón Salinas" userId="2587e1e9-9f21-4b7b-b919-8ef356ce05c7" providerId="ADAL" clId="{2D1AD6FE-F1C9-4A0E-BA7A-B9856CA8E642}" dt="2025-02-28T14:53:10.651" v="3894" actId="20577"/>
          <ac:spMkLst>
            <pc:docMk/>
            <pc:sldMk cId="915581816" sldId="296"/>
            <ac:spMk id="3" creationId="{58231DDA-6AE7-186B-F681-962867A93BB4}"/>
          </ac:spMkLst>
        </pc:spChg>
      </pc:sldChg>
      <pc:sldChg chg="modSp add mod">
        <pc:chgData name="Michelle Picón Salinas" userId="2587e1e9-9f21-4b7b-b919-8ef356ce05c7" providerId="ADAL" clId="{2D1AD6FE-F1C9-4A0E-BA7A-B9856CA8E642}" dt="2025-02-28T14:57:31.800" v="3902" actId="20577"/>
        <pc:sldMkLst>
          <pc:docMk/>
          <pc:sldMk cId="3002967468" sldId="297"/>
        </pc:sldMkLst>
        <pc:spChg chg="mod">
          <ac:chgData name="Michelle Picón Salinas" userId="2587e1e9-9f21-4b7b-b919-8ef356ce05c7" providerId="ADAL" clId="{2D1AD6FE-F1C9-4A0E-BA7A-B9856CA8E642}" dt="2025-02-28T14:57:03.338" v="3899"/>
          <ac:spMkLst>
            <pc:docMk/>
            <pc:sldMk cId="3002967468" sldId="297"/>
            <ac:spMk id="2" creationId="{A3FAE934-8F93-0EA6-9517-88DF18F283F1}"/>
          </ac:spMkLst>
        </pc:spChg>
        <pc:spChg chg="mod">
          <ac:chgData name="Michelle Picón Salinas" userId="2587e1e9-9f21-4b7b-b919-8ef356ce05c7" providerId="ADAL" clId="{2D1AD6FE-F1C9-4A0E-BA7A-B9856CA8E642}" dt="2025-02-28T14:57:31.800" v="3902" actId="20577"/>
          <ac:spMkLst>
            <pc:docMk/>
            <pc:sldMk cId="3002967468" sldId="297"/>
            <ac:spMk id="3" creationId="{F23E6EC4-A82D-A3D9-AB42-21ADDC279565}"/>
          </ac:spMkLst>
        </pc:spChg>
      </pc:sldChg>
      <pc:sldChg chg="modSp add mod">
        <pc:chgData name="Michelle Picón Salinas" userId="2587e1e9-9f21-4b7b-b919-8ef356ce05c7" providerId="ADAL" clId="{2D1AD6FE-F1C9-4A0E-BA7A-B9856CA8E642}" dt="2025-02-28T15:02:28.934" v="3939" actId="14100"/>
        <pc:sldMkLst>
          <pc:docMk/>
          <pc:sldMk cId="1544838432" sldId="298"/>
        </pc:sldMkLst>
        <pc:spChg chg="mod">
          <ac:chgData name="Michelle Picón Salinas" userId="2587e1e9-9f21-4b7b-b919-8ef356ce05c7" providerId="ADAL" clId="{2D1AD6FE-F1C9-4A0E-BA7A-B9856CA8E642}" dt="2025-02-28T15:02:11.459" v="3934"/>
          <ac:spMkLst>
            <pc:docMk/>
            <pc:sldMk cId="1544838432" sldId="298"/>
            <ac:spMk id="2" creationId="{D13D670F-1978-A044-8F38-CBAFB0188533}"/>
          </ac:spMkLst>
        </pc:spChg>
        <pc:spChg chg="mod">
          <ac:chgData name="Michelle Picón Salinas" userId="2587e1e9-9f21-4b7b-b919-8ef356ce05c7" providerId="ADAL" clId="{2D1AD6FE-F1C9-4A0E-BA7A-B9856CA8E642}" dt="2025-02-28T15:02:28.934" v="3939" actId="14100"/>
          <ac:spMkLst>
            <pc:docMk/>
            <pc:sldMk cId="1544838432" sldId="298"/>
            <ac:spMk id="3" creationId="{FFE71A78-E3AF-D2A9-F4F9-1552C4262017}"/>
          </ac:spMkLst>
        </pc:spChg>
      </pc:sldChg>
      <pc:sldChg chg="addSp delSp modSp add mod">
        <pc:chgData name="Michelle Picón Salinas" userId="2587e1e9-9f21-4b7b-b919-8ef356ce05c7" providerId="ADAL" clId="{2D1AD6FE-F1C9-4A0E-BA7A-B9856CA8E642}" dt="2025-02-28T15:55:39.749" v="4175" actId="20577"/>
        <pc:sldMkLst>
          <pc:docMk/>
          <pc:sldMk cId="2288501106" sldId="299"/>
        </pc:sldMkLst>
        <pc:spChg chg="mod">
          <ac:chgData name="Michelle Picón Salinas" userId="2587e1e9-9f21-4b7b-b919-8ef356ce05c7" providerId="ADAL" clId="{2D1AD6FE-F1C9-4A0E-BA7A-B9856CA8E642}" dt="2025-02-28T15:49:54.497" v="4146"/>
          <ac:spMkLst>
            <pc:docMk/>
            <pc:sldMk cId="2288501106" sldId="299"/>
            <ac:spMk id="2" creationId="{47CFE188-73D9-3BAA-EE8F-308AB3E727B5}"/>
          </ac:spMkLst>
        </pc:spChg>
        <pc:spChg chg="add mod">
          <ac:chgData name="Michelle Picón Salinas" userId="2587e1e9-9f21-4b7b-b919-8ef356ce05c7" providerId="ADAL" clId="{2D1AD6FE-F1C9-4A0E-BA7A-B9856CA8E642}" dt="2025-02-28T15:55:39.749" v="4175" actId="20577"/>
          <ac:spMkLst>
            <pc:docMk/>
            <pc:sldMk cId="2288501106" sldId="299"/>
            <ac:spMk id="3" creationId="{18FBA373-E1BD-3199-88B3-3F909248FB24}"/>
          </ac:spMkLst>
        </pc:spChg>
        <pc:spChg chg="add mod">
          <ac:chgData name="Michelle Picón Salinas" userId="2587e1e9-9f21-4b7b-b919-8ef356ce05c7" providerId="ADAL" clId="{2D1AD6FE-F1C9-4A0E-BA7A-B9856CA8E642}" dt="2025-02-28T15:50:49.398" v="4149"/>
          <ac:spMkLst>
            <pc:docMk/>
            <pc:sldMk cId="2288501106" sldId="299"/>
            <ac:spMk id="8" creationId="{951CAC94-89EF-1802-CFC7-520D38003F3C}"/>
          </ac:spMkLst>
        </pc:spChg>
        <pc:spChg chg="add mod">
          <ac:chgData name="Michelle Picón Salinas" userId="2587e1e9-9f21-4b7b-b919-8ef356ce05c7" providerId="ADAL" clId="{2D1AD6FE-F1C9-4A0E-BA7A-B9856CA8E642}" dt="2025-02-28T15:38:00.620" v="4062" actId="1076"/>
          <ac:spMkLst>
            <pc:docMk/>
            <pc:sldMk cId="2288501106" sldId="299"/>
            <ac:spMk id="9" creationId="{443B3533-D500-6FFD-AE92-E9D3D5E1FD12}"/>
          </ac:spMkLst>
        </pc:spChg>
        <pc:cxnChg chg="add mod">
          <ac:chgData name="Michelle Picón Salinas" userId="2587e1e9-9f21-4b7b-b919-8ef356ce05c7" providerId="ADAL" clId="{2D1AD6FE-F1C9-4A0E-BA7A-B9856CA8E642}" dt="2025-02-28T15:13:26.056" v="4003" actId="208"/>
          <ac:cxnSpMkLst>
            <pc:docMk/>
            <pc:sldMk cId="2288501106" sldId="299"/>
            <ac:cxnSpMk id="7" creationId="{A5EF61F0-9CDD-590B-1DF4-4293ACD42F7C}"/>
          </ac:cxnSpMkLst>
        </pc:cxnChg>
      </pc:sldChg>
      <pc:sldChg chg="add del">
        <pc:chgData name="Michelle Picón Salinas" userId="2587e1e9-9f21-4b7b-b919-8ef356ce05c7" providerId="ADAL" clId="{2D1AD6FE-F1C9-4A0E-BA7A-B9856CA8E642}" dt="2025-02-28T15:02:41.435" v="3941" actId="47"/>
        <pc:sldMkLst>
          <pc:docMk/>
          <pc:sldMk cId="3004656549" sldId="299"/>
        </pc:sldMkLst>
      </pc:sldChg>
      <pc:sldChg chg="addSp delSp modSp add mod">
        <pc:chgData name="Michelle Picón Salinas" userId="2587e1e9-9f21-4b7b-b919-8ef356ce05c7" providerId="ADAL" clId="{2D1AD6FE-F1C9-4A0E-BA7A-B9856CA8E642}" dt="2025-02-28T15:55:57.495" v="4179" actId="20577"/>
        <pc:sldMkLst>
          <pc:docMk/>
          <pc:sldMk cId="36814349" sldId="300"/>
        </pc:sldMkLst>
        <pc:spChg chg="mod">
          <ac:chgData name="Michelle Picón Salinas" userId="2587e1e9-9f21-4b7b-b919-8ef356ce05c7" providerId="ADAL" clId="{2D1AD6FE-F1C9-4A0E-BA7A-B9856CA8E642}" dt="2025-02-28T15:55:57.495" v="4179" actId="20577"/>
          <ac:spMkLst>
            <pc:docMk/>
            <pc:sldMk cId="36814349" sldId="300"/>
            <ac:spMk id="2" creationId="{DCF3F444-43D2-6426-C1C7-49AE0CCB64A1}"/>
          </ac:spMkLst>
        </pc:spChg>
        <pc:spChg chg="mod">
          <ac:chgData name="Michelle Picón Salinas" userId="2587e1e9-9f21-4b7b-b919-8ef356ce05c7" providerId="ADAL" clId="{2D1AD6FE-F1C9-4A0E-BA7A-B9856CA8E642}" dt="2025-02-28T15:46:51.040" v="4120" actId="1076"/>
          <ac:spMkLst>
            <pc:docMk/>
            <pc:sldMk cId="36814349" sldId="300"/>
            <ac:spMk id="5" creationId="{3D60042F-9394-8346-9AAF-3D4475A16C0A}"/>
          </ac:spMkLst>
        </pc:spChg>
        <pc:picChg chg="add mod">
          <ac:chgData name="Michelle Picón Salinas" userId="2587e1e9-9f21-4b7b-b919-8ef356ce05c7" providerId="ADAL" clId="{2D1AD6FE-F1C9-4A0E-BA7A-B9856CA8E642}" dt="2025-02-28T15:44:33.639" v="4116" actId="29295"/>
          <ac:picMkLst>
            <pc:docMk/>
            <pc:sldMk cId="36814349" sldId="300"/>
            <ac:picMk id="11" creationId="{7AA6FE7C-DEB4-2F8A-A7CD-833C272C27F4}"/>
          </ac:picMkLst>
        </pc:picChg>
        <pc:picChg chg="add mod">
          <ac:chgData name="Michelle Picón Salinas" userId="2587e1e9-9f21-4b7b-b919-8ef356ce05c7" providerId="ADAL" clId="{2D1AD6FE-F1C9-4A0E-BA7A-B9856CA8E642}" dt="2025-02-28T15:48:11.383" v="4140" actId="1076"/>
          <ac:picMkLst>
            <pc:docMk/>
            <pc:sldMk cId="36814349" sldId="300"/>
            <ac:picMk id="2050" creationId="{BE3E5A92-366D-AEFA-534C-6B58527AC00C}"/>
          </ac:picMkLst>
        </pc:picChg>
      </pc:sldChg>
      <pc:sldChg chg="add del">
        <pc:chgData name="Michelle Picón Salinas" userId="2587e1e9-9f21-4b7b-b919-8ef356ce05c7" providerId="ADAL" clId="{2D1AD6FE-F1C9-4A0E-BA7A-B9856CA8E642}" dt="2025-02-28T15:49:16.342" v="4141" actId="47"/>
        <pc:sldMkLst>
          <pc:docMk/>
          <pc:sldMk cId="1775139188" sldId="301"/>
        </pc:sldMkLst>
      </pc:sldChg>
      <pc:sldChg chg="addSp delSp modSp add mod delAnim modAnim">
        <pc:chgData name="Michelle Picón Salinas" userId="2587e1e9-9f21-4b7b-b919-8ef356ce05c7" providerId="ADAL" clId="{2D1AD6FE-F1C9-4A0E-BA7A-B9856CA8E642}" dt="2025-02-28T20:45:38.547" v="4781" actId="20577"/>
        <pc:sldMkLst>
          <pc:docMk/>
          <pc:sldMk cId="3710111479" sldId="301"/>
        </pc:sldMkLst>
        <pc:spChg chg="mod">
          <ac:chgData name="Michelle Picón Salinas" userId="2587e1e9-9f21-4b7b-b919-8ef356ce05c7" providerId="ADAL" clId="{2D1AD6FE-F1C9-4A0E-BA7A-B9856CA8E642}" dt="2025-02-28T15:49:41.982" v="4143"/>
          <ac:spMkLst>
            <pc:docMk/>
            <pc:sldMk cId="3710111479" sldId="301"/>
            <ac:spMk id="2" creationId="{3DC81AA0-FAF0-EBC5-7CDC-D7316B682430}"/>
          </ac:spMkLst>
        </pc:spChg>
        <pc:spChg chg="mod">
          <ac:chgData name="Michelle Picón Salinas" userId="2587e1e9-9f21-4b7b-b919-8ef356ce05c7" providerId="ADAL" clId="{2D1AD6FE-F1C9-4A0E-BA7A-B9856CA8E642}" dt="2025-02-28T20:45:38.547" v="4781" actId="20577"/>
          <ac:spMkLst>
            <pc:docMk/>
            <pc:sldMk cId="3710111479" sldId="301"/>
            <ac:spMk id="3" creationId="{3FA2FC9E-5A32-25F4-CD68-19E5E371D9F7}"/>
          </ac:spMkLst>
        </pc:spChg>
        <pc:picChg chg="mod modCrop">
          <ac:chgData name="Michelle Picón Salinas" userId="2587e1e9-9f21-4b7b-b919-8ef356ce05c7" providerId="ADAL" clId="{2D1AD6FE-F1C9-4A0E-BA7A-B9856CA8E642}" dt="2025-02-28T15:56:57.038" v="4190" actId="18131"/>
          <ac:picMkLst>
            <pc:docMk/>
            <pc:sldMk cId="3710111479" sldId="301"/>
            <ac:picMk id="10" creationId="{E145FC31-F42A-7308-884F-7CDAF533ABD9}"/>
          </ac:picMkLst>
        </pc:picChg>
      </pc:sldChg>
      <pc:sldChg chg="addSp delSp modSp add mod">
        <pc:chgData name="Michelle Picón Salinas" userId="2587e1e9-9f21-4b7b-b919-8ef356ce05c7" providerId="ADAL" clId="{2D1AD6FE-F1C9-4A0E-BA7A-B9856CA8E642}" dt="2025-02-28T16:00:26.520" v="4282" actId="1076"/>
        <pc:sldMkLst>
          <pc:docMk/>
          <pc:sldMk cId="858061575" sldId="302"/>
        </pc:sldMkLst>
        <pc:spChg chg="mod">
          <ac:chgData name="Michelle Picón Salinas" userId="2587e1e9-9f21-4b7b-b919-8ef356ce05c7" providerId="ADAL" clId="{2D1AD6FE-F1C9-4A0E-BA7A-B9856CA8E642}" dt="2025-02-28T15:59:24.912" v="4250" actId="1076"/>
          <ac:spMkLst>
            <pc:docMk/>
            <pc:sldMk cId="858061575" sldId="302"/>
            <ac:spMk id="2" creationId="{1543F2DB-E0F1-0725-2413-418CBAEA7305}"/>
          </ac:spMkLst>
        </pc:spChg>
        <pc:spChg chg="add del mod">
          <ac:chgData name="Michelle Picón Salinas" userId="2587e1e9-9f21-4b7b-b919-8ef356ce05c7" providerId="ADAL" clId="{2D1AD6FE-F1C9-4A0E-BA7A-B9856CA8E642}" dt="2025-02-28T15:59:41.628" v="4253" actId="12"/>
          <ac:spMkLst>
            <pc:docMk/>
            <pc:sldMk cId="858061575" sldId="302"/>
            <ac:spMk id="3" creationId="{A946343C-F956-2191-C408-666ADCB287A5}"/>
          </ac:spMkLst>
        </pc:spChg>
        <pc:picChg chg="add mod">
          <ac:chgData name="Michelle Picón Salinas" userId="2587e1e9-9f21-4b7b-b919-8ef356ce05c7" providerId="ADAL" clId="{2D1AD6FE-F1C9-4A0E-BA7A-B9856CA8E642}" dt="2025-02-28T16:00:26.520" v="4282" actId="1076"/>
          <ac:picMkLst>
            <pc:docMk/>
            <pc:sldMk cId="858061575" sldId="302"/>
            <ac:picMk id="11" creationId="{9D8BE555-81D8-8B31-3722-9B67A898DF06}"/>
          </ac:picMkLst>
        </pc:picChg>
      </pc:sldChg>
      <pc:sldChg chg="addSp delSp modSp add mod">
        <pc:chgData name="Michelle Picón Salinas" userId="2587e1e9-9f21-4b7b-b919-8ef356ce05c7" providerId="ADAL" clId="{2D1AD6FE-F1C9-4A0E-BA7A-B9856CA8E642}" dt="2025-02-28T16:05:40.786" v="4319" actId="478"/>
        <pc:sldMkLst>
          <pc:docMk/>
          <pc:sldMk cId="2767850468" sldId="303"/>
        </pc:sldMkLst>
        <pc:spChg chg="mod">
          <ac:chgData name="Michelle Picón Salinas" userId="2587e1e9-9f21-4b7b-b919-8ef356ce05c7" providerId="ADAL" clId="{2D1AD6FE-F1C9-4A0E-BA7A-B9856CA8E642}" dt="2025-02-28T16:04:00.634" v="4285" actId="20577"/>
          <ac:spMkLst>
            <pc:docMk/>
            <pc:sldMk cId="2767850468" sldId="303"/>
            <ac:spMk id="2" creationId="{AA68B3C1-FF39-8FE9-8927-D63C1131FBA7}"/>
          </ac:spMkLst>
        </pc:spChg>
        <pc:spChg chg="mod">
          <ac:chgData name="Michelle Picón Salinas" userId="2587e1e9-9f21-4b7b-b919-8ef356ce05c7" providerId="ADAL" clId="{2D1AD6FE-F1C9-4A0E-BA7A-B9856CA8E642}" dt="2025-02-28T16:04:59.608" v="4316" actId="14100"/>
          <ac:spMkLst>
            <pc:docMk/>
            <pc:sldMk cId="2767850468" sldId="303"/>
            <ac:spMk id="3" creationId="{BC30A40B-0E9A-F0E0-12C1-C05DAF3B3124}"/>
          </ac:spMkLst>
        </pc:spChg>
      </pc:sldChg>
      <pc:sldChg chg="addSp delSp modSp add mod delAnim">
        <pc:chgData name="Michelle Picón Salinas" userId="2587e1e9-9f21-4b7b-b919-8ef356ce05c7" providerId="ADAL" clId="{2D1AD6FE-F1C9-4A0E-BA7A-B9856CA8E642}" dt="2025-02-28T16:15:13.964" v="4387" actId="207"/>
        <pc:sldMkLst>
          <pc:docMk/>
          <pc:sldMk cId="3764877638" sldId="304"/>
        </pc:sldMkLst>
        <pc:spChg chg="mod">
          <ac:chgData name="Michelle Picón Salinas" userId="2587e1e9-9f21-4b7b-b919-8ef356ce05c7" providerId="ADAL" clId="{2D1AD6FE-F1C9-4A0E-BA7A-B9856CA8E642}" dt="2025-02-28T16:14:11.777" v="4376" actId="1076"/>
          <ac:spMkLst>
            <pc:docMk/>
            <pc:sldMk cId="3764877638" sldId="304"/>
            <ac:spMk id="2" creationId="{57E72106-7971-1AE6-DDC9-10E10AC5CE34}"/>
          </ac:spMkLst>
        </pc:spChg>
        <pc:spChg chg="mod">
          <ac:chgData name="Michelle Picón Salinas" userId="2587e1e9-9f21-4b7b-b919-8ef356ce05c7" providerId="ADAL" clId="{2D1AD6FE-F1C9-4A0E-BA7A-B9856CA8E642}" dt="2025-02-28T16:14:11.777" v="4376" actId="1076"/>
          <ac:spMkLst>
            <pc:docMk/>
            <pc:sldMk cId="3764877638" sldId="304"/>
            <ac:spMk id="4" creationId="{E6EA3975-A3D2-154A-E278-C282A88E7BD3}"/>
          </ac:spMkLst>
        </pc:spChg>
        <pc:spChg chg="add mod">
          <ac:chgData name="Michelle Picón Salinas" userId="2587e1e9-9f21-4b7b-b919-8ef356ce05c7" providerId="ADAL" clId="{2D1AD6FE-F1C9-4A0E-BA7A-B9856CA8E642}" dt="2025-02-28T16:15:13.964" v="4387" actId="207"/>
          <ac:spMkLst>
            <pc:docMk/>
            <pc:sldMk cId="3764877638" sldId="304"/>
            <ac:spMk id="10" creationId="{8641D150-E00B-6E72-9B56-E8F17DD5255F}"/>
          </ac:spMkLst>
        </pc:spChg>
        <pc:picChg chg="add mod">
          <ac:chgData name="Michelle Picón Salinas" userId="2587e1e9-9f21-4b7b-b919-8ef356ce05c7" providerId="ADAL" clId="{2D1AD6FE-F1C9-4A0E-BA7A-B9856CA8E642}" dt="2025-02-28T16:11:34.795" v="4352"/>
          <ac:picMkLst>
            <pc:docMk/>
            <pc:sldMk cId="3764877638" sldId="304"/>
            <ac:picMk id="9" creationId="{3C241965-A8AC-2B4C-8324-6EE574443159}"/>
          </ac:picMkLst>
        </pc:picChg>
      </pc:sldChg>
      <pc:sldChg chg="modSp add mod">
        <pc:chgData name="Michelle Picón Salinas" userId="2587e1e9-9f21-4b7b-b919-8ef356ce05c7" providerId="ADAL" clId="{2D1AD6FE-F1C9-4A0E-BA7A-B9856CA8E642}" dt="2025-02-28T16:18:33.431" v="4436" actId="14826"/>
        <pc:sldMkLst>
          <pc:docMk/>
          <pc:sldMk cId="3757044575" sldId="305"/>
        </pc:sldMkLst>
        <pc:spChg chg="mod">
          <ac:chgData name="Michelle Picón Salinas" userId="2587e1e9-9f21-4b7b-b919-8ef356ce05c7" providerId="ADAL" clId="{2D1AD6FE-F1C9-4A0E-BA7A-B9856CA8E642}" dt="2025-02-28T16:14:56.616" v="4386" actId="20577"/>
          <ac:spMkLst>
            <pc:docMk/>
            <pc:sldMk cId="3757044575" sldId="305"/>
            <ac:spMk id="2" creationId="{28A24C67-E5A9-2A5E-1073-F726C1ED902E}"/>
          </ac:spMkLst>
        </pc:spChg>
        <pc:spChg chg="mod">
          <ac:chgData name="Michelle Picón Salinas" userId="2587e1e9-9f21-4b7b-b919-8ef356ce05c7" providerId="ADAL" clId="{2D1AD6FE-F1C9-4A0E-BA7A-B9856CA8E642}" dt="2025-02-28T16:17:27.388" v="4432" actId="1076"/>
          <ac:spMkLst>
            <pc:docMk/>
            <pc:sldMk cId="3757044575" sldId="305"/>
            <ac:spMk id="3" creationId="{83508C48-E2FC-D6E0-B946-FD69E9D7A4C8}"/>
          </ac:spMkLst>
        </pc:spChg>
        <pc:picChg chg="mod">
          <ac:chgData name="Michelle Picón Salinas" userId="2587e1e9-9f21-4b7b-b919-8ef356ce05c7" providerId="ADAL" clId="{2D1AD6FE-F1C9-4A0E-BA7A-B9856CA8E642}" dt="2025-02-28T16:18:33.431" v="4436" actId="14826"/>
          <ac:picMkLst>
            <pc:docMk/>
            <pc:sldMk cId="3757044575" sldId="305"/>
            <ac:picMk id="7" creationId="{AD3097D4-A6B6-9A19-8262-C54273B8D171}"/>
          </ac:picMkLst>
        </pc:picChg>
      </pc:sldChg>
      <pc:sldChg chg="add del">
        <pc:chgData name="Michelle Picón Salinas" userId="2587e1e9-9f21-4b7b-b919-8ef356ce05c7" providerId="ADAL" clId="{2D1AD6FE-F1C9-4A0E-BA7A-B9856CA8E642}" dt="2025-02-28T16:25:53.375" v="4439" actId="47"/>
        <pc:sldMkLst>
          <pc:docMk/>
          <pc:sldMk cId="1865432302" sldId="306"/>
        </pc:sldMkLst>
      </pc:sldChg>
      <pc:sldChg chg="addSp delSp modSp add mod">
        <pc:chgData name="Michelle Picón Salinas" userId="2587e1e9-9f21-4b7b-b919-8ef356ce05c7" providerId="ADAL" clId="{2D1AD6FE-F1C9-4A0E-BA7A-B9856CA8E642}" dt="2025-02-28T16:46:38.338" v="4498" actId="14826"/>
        <pc:sldMkLst>
          <pc:docMk/>
          <pc:sldMk cId="1112618853" sldId="307"/>
        </pc:sldMkLst>
        <pc:spChg chg="mod">
          <ac:chgData name="Michelle Picón Salinas" userId="2587e1e9-9f21-4b7b-b919-8ef356ce05c7" providerId="ADAL" clId="{2D1AD6FE-F1C9-4A0E-BA7A-B9856CA8E642}" dt="2025-02-28T16:20:29.304" v="4438"/>
          <ac:spMkLst>
            <pc:docMk/>
            <pc:sldMk cId="1112618853" sldId="307"/>
            <ac:spMk id="3" creationId="{FDF9FDD6-C564-E029-5777-9CBB9410FBEF}"/>
          </ac:spMkLst>
        </pc:spChg>
        <pc:picChg chg="add del mod">
          <ac:chgData name="Michelle Picón Salinas" userId="2587e1e9-9f21-4b7b-b919-8ef356ce05c7" providerId="ADAL" clId="{2D1AD6FE-F1C9-4A0E-BA7A-B9856CA8E642}" dt="2025-02-28T16:46:38.338" v="4498" actId="14826"/>
          <ac:picMkLst>
            <pc:docMk/>
            <pc:sldMk cId="1112618853" sldId="307"/>
            <ac:picMk id="7" creationId="{9477C3F2-D801-4935-D7B3-EC22E25BC81A}"/>
          </ac:picMkLst>
        </pc:picChg>
      </pc:sldChg>
      <pc:sldChg chg="addSp delSp modSp add mod">
        <pc:chgData name="Michelle Picón Salinas" userId="2587e1e9-9f21-4b7b-b919-8ef356ce05c7" providerId="ADAL" clId="{2D1AD6FE-F1C9-4A0E-BA7A-B9856CA8E642}" dt="2025-02-28T16:29:02.122" v="4487" actId="1076"/>
        <pc:sldMkLst>
          <pc:docMk/>
          <pc:sldMk cId="3396482378" sldId="308"/>
        </pc:sldMkLst>
        <pc:spChg chg="mod">
          <ac:chgData name="Michelle Picón Salinas" userId="2587e1e9-9f21-4b7b-b919-8ef356ce05c7" providerId="ADAL" clId="{2D1AD6FE-F1C9-4A0E-BA7A-B9856CA8E642}" dt="2025-02-28T16:29:02.122" v="4487" actId="1076"/>
          <ac:spMkLst>
            <pc:docMk/>
            <pc:sldMk cId="3396482378" sldId="308"/>
            <ac:spMk id="3" creationId="{F64583F2-76CC-3A33-68BD-8F153DA7EC51}"/>
          </ac:spMkLst>
        </pc:spChg>
        <pc:picChg chg="mod">
          <ac:chgData name="Michelle Picón Salinas" userId="2587e1e9-9f21-4b7b-b919-8ef356ce05c7" providerId="ADAL" clId="{2D1AD6FE-F1C9-4A0E-BA7A-B9856CA8E642}" dt="2025-02-28T16:28:45.224" v="4481" actId="1076"/>
          <ac:picMkLst>
            <pc:docMk/>
            <pc:sldMk cId="3396482378" sldId="308"/>
            <ac:picMk id="5" creationId="{2BF46077-90B2-B4A1-9500-3D7BB93E1D97}"/>
          </ac:picMkLst>
        </pc:picChg>
        <pc:picChg chg="add mod">
          <ac:chgData name="Michelle Picón Salinas" userId="2587e1e9-9f21-4b7b-b919-8ef356ce05c7" providerId="ADAL" clId="{2D1AD6FE-F1C9-4A0E-BA7A-B9856CA8E642}" dt="2025-02-28T16:29:02.122" v="4487" actId="1076"/>
          <ac:picMkLst>
            <pc:docMk/>
            <pc:sldMk cId="3396482378" sldId="308"/>
            <ac:picMk id="10" creationId="{CF17BEFB-0CAD-7F58-D888-7602A484DD4E}"/>
          </ac:picMkLst>
        </pc:picChg>
        <pc:picChg chg="add mod">
          <ac:chgData name="Michelle Picón Salinas" userId="2587e1e9-9f21-4b7b-b919-8ef356ce05c7" providerId="ADAL" clId="{2D1AD6FE-F1C9-4A0E-BA7A-B9856CA8E642}" dt="2025-02-28T16:29:02.122" v="4487" actId="1076"/>
          <ac:picMkLst>
            <pc:docMk/>
            <pc:sldMk cId="3396482378" sldId="308"/>
            <ac:picMk id="5122" creationId="{070EB212-3EDD-DCE4-9052-54ED45C8A0FE}"/>
          </ac:picMkLst>
        </pc:picChg>
      </pc:sldChg>
      <pc:sldChg chg="addSp delSp modSp add mod">
        <pc:chgData name="Michelle Picón Salinas" userId="2587e1e9-9f21-4b7b-b919-8ef356ce05c7" providerId="ADAL" clId="{2D1AD6FE-F1C9-4A0E-BA7A-B9856CA8E642}" dt="2025-02-28T20:48:56.358" v="4782" actId="20577"/>
        <pc:sldMkLst>
          <pc:docMk/>
          <pc:sldMk cId="1345366730" sldId="309"/>
        </pc:sldMkLst>
        <pc:spChg chg="mod">
          <ac:chgData name="Michelle Picón Salinas" userId="2587e1e9-9f21-4b7b-b919-8ef356ce05c7" providerId="ADAL" clId="{2D1AD6FE-F1C9-4A0E-BA7A-B9856CA8E642}" dt="2025-02-28T20:48:56.358" v="4782" actId="20577"/>
          <ac:spMkLst>
            <pc:docMk/>
            <pc:sldMk cId="1345366730" sldId="309"/>
            <ac:spMk id="2" creationId="{8B7E0E7E-15CA-050E-DDF8-C0232661DB11}"/>
          </ac:spMkLst>
        </pc:spChg>
        <pc:spChg chg="mod">
          <ac:chgData name="Michelle Picón Salinas" userId="2587e1e9-9f21-4b7b-b919-8ef356ce05c7" providerId="ADAL" clId="{2D1AD6FE-F1C9-4A0E-BA7A-B9856CA8E642}" dt="2025-02-28T20:33:08.163" v="4758" actId="1076"/>
          <ac:spMkLst>
            <pc:docMk/>
            <pc:sldMk cId="1345366730" sldId="309"/>
            <ac:spMk id="4" creationId="{378DE0E8-579D-E451-6C80-75C8EDB553AE}"/>
          </ac:spMkLst>
        </pc:spChg>
        <pc:spChg chg="add mod">
          <ac:chgData name="Michelle Picón Salinas" userId="2587e1e9-9f21-4b7b-b919-8ef356ce05c7" providerId="ADAL" clId="{2D1AD6FE-F1C9-4A0E-BA7A-B9856CA8E642}" dt="2025-02-28T20:33:08.163" v="4758" actId="1076"/>
          <ac:spMkLst>
            <pc:docMk/>
            <pc:sldMk cId="1345366730" sldId="309"/>
            <ac:spMk id="11" creationId="{E6273B77-2F5C-A131-8619-A8C7229ABB20}"/>
          </ac:spMkLst>
        </pc:spChg>
        <pc:spChg chg="add mod">
          <ac:chgData name="Michelle Picón Salinas" userId="2587e1e9-9f21-4b7b-b919-8ef356ce05c7" providerId="ADAL" clId="{2D1AD6FE-F1C9-4A0E-BA7A-B9856CA8E642}" dt="2025-02-28T20:33:08.163" v="4758" actId="1076"/>
          <ac:spMkLst>
            <pc:docMk/>
            <pc:sldMk cId="1345366730" sldId="309"/>
            <ac:spMk id="12" creationId="{23E0A0D2-ECB7-9A07-6B3B-3E838F01C8F1}"/>
          </ac:spMkLst>
        </pc:spChg>
        <pc:cxnChg chg="add mod">
          <ac:chgData name="Michelle Picón Salinas" userId="2587e1e9-9f21-4b7b-b919-8ef356ce05c7" providerId="ADAL" clId="{2D1AD6FE-F1C9-4A0E-BA7A-B9856CA8E642}" dt="2025-02-28T20:33:08.163" v="4758" actId="1076"/>
          <ac:cxnSpMkLst>
            <pc:docMk/>
            <pc:sldMk cId="1345366730" sldId="309"/>
            <ac:cxnSpMk id="14" creationId="{F730D152-487A-914A-40AC-F256DBF880C2}"/>
          </ac:cxnSpMkLst>
        </pc:cxnChg>
        <pc:cxnChg chg="add mod">
          <ac:chgData name="Michelle Picón Salinas" userId="2587e1e9-9f21-4b7b-b919-8ef356ce05c7" providerId="ADAL" clId="{2D1AD6FE-F1C9-4A0E-BA7A-B9856CA8E642}" dt="2025-02-28T20:30:50.106" v="4730" actId="14100"/>
          <ac:cxnSpMkLst>
            <pc:docMk/>
            <pc:sldMk cId="1345366730" sldId="309"/>
            <ac:cxnSpMk id="15" creationId="{C76F1AF2-C772-6E25-BE9B-394B5D13718F}"/>
          </ac:cxnSpMkLst>
        </pc:cxnChg>
        <pc:cxnChg chg="add mod">
          <ac:chgData name="Michelle Picón Salinas" userId="2587e1e9-9f21-4b7b-b919-8ef356ce05c7" providerId="ADAL" clId="{2D1AD6FE-F1C9-4A0E-BA7A-B9856CA8E642}" dt="2025-02-28T20:33:08.163" v="4758" actId="1076"/>
          <ac:cxnSpMkLst>
            <pc:docMk/>
            <pc:sldMk cId="1345366730" sldId="309"/>
            <ac:cxnSpMk id="17" creationId="{0A573CDB-03F3-BC48-E5D2-85A69D9BBFE9}"/>
          </ac:cxnSpMkLst>
        </pc:cxnChg>
        <pc:cxnChg chg="add mod">
          <ac:chgData name="Michelle Picón Salinas" userId="2587e1e9-9f21-4b7b-b919-8ef356ce05c7" providerId="ADAL" clId="{2D1AD6FE-F1C9-4A0E-BA7A-B9856CA8E642}" dt="2025-02-28T20:33:08.163" v="4758" actId="1076"/>
          <ac:cxnSpMkLst>
            <pc:docMk/>
            <pc:sldMk cId="1345366730" sldId="309"/>
            <ac:cxnSpMk id="19" creationId="{89AE0961-FAAA-97F2-2517-C817F1D1177B}"/>
          </ac:cxnSpMkLst>
        </pc:cxnChg>
        <pc:cxnChg chg="add mod">
          <ac:chgData name="Michelle Picón Salinas" userId="2587e1e9-9f21-4b7b-b919-8ef356ce05c7" providerId="ADAL" clId="{2D1AD6FE-F1C9-4A0E-BA7A-B9856CA8E642}" dt="2025-02-28T20:33:08.163" v="4758" actId="1076"/>
          <ac:cxnSpMkLst>
            <pc:docMk/>
            <pc:sldMk cId="1345366730" sldId="309"/>
            <ac:cxnSpMk id="21" creationId="{F1358F50-6B45-5BAC-A5BA-DDC6B35038F8}"/>
          </ac:cxnSpMkLst>
        </pc:cxnChg>
        <pc:cxnChg chg="add mod">
          <ac:chgData name="Michelle Picón Salinas" userId="2587e1e9-9f21-4b7b-b919-8ef356ce05c7" providerId="ADAL" clId="{2D1AD6FE-F1C9-4A0E-BA7A-B9856CA8E642}" dt="2025-02-28T20:31:50.319" v="4742" actId="14100"/>
          <ac:cxnSpMkLst>
            <pc:docMk/>
            <pc:sldMk cId="1345366730" sldId="309"/>
            <ac:cxnSpMk id="23" creationId="{9088C65A-9CD0-4410-177C-B09F92750A18}"/>
          </ac:cxnSpMkLst>
        </pc:cxnChg>
        <pc:cxnChg chg="add mod">
          <ac:chgData name="Michelle Picón Salinas" userId="2587e1e9-9f21-4b7b-b919-8ef356ce05c7" providerId="ADAL" clId="{2D1AD6FE-F1C9-4A0E-BA7A-B9856CA8E642}" dt="2025-02-28T20:33:08.163" v="4758" actId="1076"/>
          <ac:cxnSpMkLst>
            <pc:docMk/>
            <pc:sldMk cId="1345366730" sldId="309"/>
            <ac:cxnSpMk id="25" creationId="{D0A16285-6CFE-6F05-5382-E72F47F1B608}"/>
          </ac:cxnSpMkLst>
        </pc:cxnChg>
        <pc:cxnChg chg="add mod">
          <ac:chgData name="Michelle Picón Salinas" userId="2587e1e9-9f21-4b7b-b919-8ef356ce05c7" providerId="ADAL" clId="{2D1AD6FE-F1C9-4A0E-BA7A-B9856CA8E642}" dt="2025-02-28T20:32:06.062" v="4748" actId="14100"/>
          <ac:cxnSpMkLst>
            <pc:docMk/>
            <pc:sldMk cId="1345366730" sldId="309"/>
            <ac:cxnSpMk id="27" creationId="{771839E9-43F2-FAA0-540D-C6EC7402FB66}"/>
          </ac:cxnSpMkLst>
        </pc:cxnChg>
        <pc:cxnChg chg="add mod">
          <ac:chgData name="Michelle Picón Salinas" userId="2587e1e9-9f21-4b7b-b919-8ef356ce05c7" providerId="ADAL" clId="{2D1AD6FE-F1C9-4A0E-BA7A-B9856CA8E642}" dt="2025-02-28T20:33:08.163" v="4758" actId="1076"/>
          <ac:cxnSpMkLst>
            <pc:docMk/>
            <pc:sldMk cId="1345366730" sldId="309"/>
            <ac:cxnSpMk id="29" creationId="{99727EBD-1F8C-8D34-490C-A75FB4A49858}"/>
          </ac:cxnSpMkLst>
        </pc:cxnChg>
      </pc:sldChg>
      <pc:sldChg chg="addSp delSp modSp add mod">
        <pc:chgData name="Michelle Picón Salinas" userId="2587e1e9-9f21-4b7b-b919-8ef356ce05c7" providerId="ADAL" clId="{2D1AD6FE-F1C9-4A0E-BA7A-B9856CA8E642}" dt="2025-02-28T20:41:55.789" v="4779" actId="14100"/>
        <pc:sldMkLst>
          <pc:docMk/>
          <pc:sldMk cId="326433092" sldId="310"/>
        </pc:sldMkLst>
        <pc:spChg chg="mod">
          <ac:chgData name="Michelle Picón Salinas" userId="2587e1e9-9f21-4b7b-b919-8ef356ce05c7" providerId="ADAL" clId="{2D1AD6FE-F1C9-4A0E-BA7A-B9856CA8E642}" dt="2025-02-28T20:41:49.652" v="4777" actId="113"/>
          <ac:spMkLst>
            <pc:docMk/>
            <pc:sldMk cId="326433092" sldId="310"/>
            <ac:spMk id="4" creationId="{F6CE0235-8597-ACA2-4C0C-AA7B4B77BD13}"/>
          </ac:spMkLst>
        </pc:spChg>
        <pc:spChg chg="mod">
          <ac:chgData name="Michelle Picón Salinas" userId="2587e1e9-9f21-4b7b-b919-8ef356ce05c7" providerId="ADAL" clId="{2D1AD6FE-F1C9-4A0E-BA7A-B9856CA8E642}" dt="2025-02-28T20:41:51.227" v="4778" actId="113"/>
          <ac:spMkLst>
            <pc:docMk/>
            <pc:sldMk cId="326433092" sldId="310"/>
            <ac:spMk id="12" creationId="{343BD470-B5B1-1819-077B-AD0E86A3CC46}"/>
          </ac:spMkLst>
        </pc:spChg>
        <pc:cxnChg chg="add mod">
          <ac:chgData name="Michelle Picón Salinas" userId="2587e1e9-9f21-4b7b-b919-8ef356ce05c7" providerId="ADAL" clId="{2D1AD6FE-F1C9-4A0E-BA7A-B9856CA8E642}" dt="2025-02-28T20:41:55.789" v="4779" actId="14100"/>
          <ac:cxnSpMkLst>
            <pc:docMk/>
            <pc:sldMk cId="326433092" sldId="310"/>
            <ac:cxnSpMk id="6" creationId="{4F79BC99-2615-9B28-1D0F-81CEE4749E62}"/>
          </ac:cxnSpMkLst>
        </pc:cxnChg>
        <pc:cxnChg chg="mod">
          <ac:chgData name="Michelle Picón Salinas" userId="2587e1e9-9f21-4b7b-b919-8ef356ce05c7" providerId="ADAL" clId="{2D1AD6FE-F1C9-4A0E-BA7A-B9856CA8E642}" dt="2025-02-28T20:41:37.083" v="4773" actId="14100"/>
          <ac:cxnSpMkLst>
            <pc:docMk/>
            <pc:sldMk cId="326433092" sldId="310"/>
            <ac:cxnSpMk id="14" creationId="{15193E12-D91F-7641-DED4-F8DDE82EB518}"/>
          </ac:cxnSpMkLst>
        </pc:cxnChg>
      </pc:sldChg>
      <pc:sldChg chg="addSp delSp modSp add mod">
        <pc:chgData name="Michelle Picón Salinas" userId="2587e1e9-9f21-4b7b-b919-8ef356ce05c7" providerId="ADAL" clId="{2D1AD6FE-F1C9-4A0E-BA7A-B9856CA8E642}" dt="2025-02-28T20:56:09.833" v="4831" actId="20577"/>
        <pc:sldMkLst>
          <pc:docMk/>
          <pc:sldMk cId="3161381753" sldId="311"/>
        </pc:sldMkLst>
        <pc:spChg chg="mod">
          <ac:chgData name="Michelle Picón Salinas" userId="2587e1e9-9f21-4b7b-b919-8ef356ce05c7" providerId="ADAL" clId="{2D1AD6FE-F1C9-4A0E-BA7A-B9856CA8E642}" dt="2025-02-28T20:56:09.833" v="4831" actId="20577"/>
          <ac:spMkLst>
            <pc:docMk/>
            <pc:sldMk cId="3161381753" sldId="311"/>
            <ac:spMk id="2" creationId="{CEC4C1BF-7848-BFCB-CBF0-6985753F1463}"/>
          </ac:spMkLst>
        </pc:spChg>
        <pc:spChg chg="add mod ord">
          <ac:chgData name="Michelle Picón Salinas" userId="2587e1e9-9f21-4b7b-b919-8ef356ce05c7" providerId="ADAL" clId="{2D1AD6FE-F1C9-4A0E-BA7A-B9856CA8E642}" dt="2025-02-28T20:53:47.135" v="4826" actId="14100"/>
          <ac:spMkLst>
            <pc:docMk/>
            <pc:sldMk cId="3161381753" sldId="311"/>
            <ac:spMk id="6" creationId="{B466E52B-578B-9C96-1429-19E8428B1B3A}"/>
          </ac:spMkLst>
        </pc:spChg>
        <pc:spChg chg="add del mod">
          <ac:chgData name="Michelle Picón Salinas" userId="2587e1e9-9f21-4b7b-b919-8ef356ce05c7" providerId="ADAL" clId="{2D1AD6FE-F1C9-4A0E-BA7A-B9856CA8E642}" dt="2025-02-28T20:53:47.669" v="4827" actId="478"/>
          <ac:spMkLst>
            <pc:docMk/>
            <pc:sldMk cId="3161381753" sldId="311"/>
            <ac:spMk id="7" creationId="{12665C52-7DBE-F883-73C9-78FEFE134686}"/>
          </ac:spMkLst>
        </pc:spChg>
        <pc:picChg chg="mod">
          <ac:chgData name="Michelle Picón Salinas" userId="2587e1e9-9f21-4b7b-b919-8ef356ce05c7" providerId="ADAL" clId="{2D1AD6FE-F1C9-4A0E-BA7A-B9856CA8E642}" dt="2025-02-28T20:52:37.107" v="4816" actId="14826"/>
          <ac:picMkLst>
            <pc:docMk/>
            <pc:sldMk cId="3161381753" sldId="311"/>
            <ac:picMk id="8" creationId="{9A7E9D13-FF72-854A-EA3D-F074379447FB}"/>
          </ac:picMkLst>
        </pc:picChg>
      </pc:sldChg>
      <pc:sldChg chg="modSp add del mod ord">
        <pc:chgData name="Michelle Picón Salinas" userId="2587e1e9-9f21-4b7b-b919-8ef356ce05c7" providerId="ADAL" clId="{2D1AD6FE-F1C9-4A0E-BA7A-B9856CA8E642}" dt="2025-02-28T21:27:31.569" v="4927" actId="47"/>
        <pc:sldMkLst>
          <pc:docMk/>
          <pc:sldMk cId="589284728" sldId="312"/>
        </pc:sldMkLst>
      </pc:sldChg>
      <pc:sldChg chg="addSp modSp add mod">
        <pc:chgData name="Michelle Picón Salinas" userId="2587e1e9-9f21-4b7b-b919-8ef356ce05c7" providerId="ADAL" clId="{2D1AD6FE-F1C9-4A0E-BA7A-B9856CA8E642}" dt="2025-02-28T21:04:30.678" v="4921" actId="1076"/>
        <pc:sldMkLst>
          <pc:docMk/>
          <pc:sldMk cId="1517722177" sldId="313"/>
        </pc:sldMkLst>
        <pc:spChg chg="mod">
          <ac:chgData name="Michelle Picón Salinas" userId="2587e1e9-9f21-4b7b-b919-8ef356ce05c7" providerId="ADAL" clId="{2D1AD6FE-F1C9-4A0E-BA7A-B9856CA8E642}" dt="2025-02-28T21:02:19.772" v="4890" actId="14100"/>
          <ac:spMkLst>
            <pc:docMk/>
            <pc:sldMk cId="1517722177" sldId="313"/>
            <ac:spMk id="2" creationId="{DE2336E3-B357-B823-4E9F-907EB60D5CDC}"/>
          </ac:spMkLst>
        </pc:spChg>
        <pc:spChg chg="add mod">
          <ac:chgData name="Michelle Picón Salinas" userId="2587e1e9-9f21-4b7b-b919-8ef356ce05c7" providerId="ADAL" clId="{2D1AD6FE-F1C9-4A0E-BA7A-B9856CA8E642}" dt="2025-02-28T21:02:25.434" v="4892" actId="27636"/>
          <ac:spMkLst>
            <pc:docMk/>
            <pc:sldMk cId="1517722177" sldId="313"/>
            <ac:spMk id="3" creationId="{09DF15CF-9AAD-AFDF-AD11-3A5FE329F9BA}"/>
          </ac:spMkLst>
        </pc:spChg>
        <pc:spChg chg="add mod">
          <ac:chgData name="Michelle Picón Salinas" userId="2587e1e9-9f21-4b7b-b919-8ef356ce05c7" providerId="ADAL" clId="{2D1AD6FE-F1C9-4A0E-BA7A-B9856CA8E642}" dt="2025-02-28T21:04:30.678" v="4921" actId="1076"/>
          <ac:spMkLst>
            <pc:docMk/>
            <pc:sldMk cId="1517722177" sldId="313"/>
            <ac:spMk id="5" creationId="{D711337F-3CDD-6356-E1F3-154D7B245395}"/>
          </ac:spMkLst>
        </pc:spChg>
        <pc:spChg chg="add mod">
          <ac:chgData name="Michelle Picón Salinas" userId="2587e1e9-9f21-4b7b-b919-8ef356ce05c7" providerId="ADAL" clId="{2D1AD6FE-F1C9-4A0E-BA7A-B9856CA8E642}" dt="2025-02-28T21:04:13.389" v="4920" actId="14100"/>
          <ac:spMkLst>
            <pc:docMk/>
            <pc:sldMk cId="1517722177" sldId="313"/>
            <ac:spMk id="7" creationId="{BC16C867-1D7A-8484-91CA-DB1E7BCCCE29}"/>
          </ac:spMkLst>
        </pc:spChg>
        <pc:picChg chg="mod">
          <ac:chgData name="Michelle Picón Salinas" userId="2587e1e9-9f21-4b7b-b919-8ef356ce05c7" providerId="ADAL" clId="{2D1AD6FE-F1C9-4A0E-BA7A-B9856CA8E642}" dt="2025-02-28T21:02:27.349" v="4894" actId="1076"/>
          <ac:picMkLst>
            <pc:docMk/>
            <pc:sldMk cId="1517722177" sldId="313"/>
            <ac:picMk id="4" creationId="{FAD16748-6E31-7144-DA59-D8BD198C115C}"/>
          </ac:picMkLst>
        </pc:picChg>
      </pc:sldChg>
      <pc:sldChg chg="addSp delSp modSp add mod modAnim">
        <pc:chgData name="Michelle Picón Salinas" userId="2587e1e9-9f21-4b7b-b919-8ef356ce05c7" providerId="ADAL" clId="{2D1AD6FE-F1C9-4A0E-BA7A-B9856CA8E642}" dt="2025-02-28T21:59:21.278" v="5065" actId="1076"/>
        <pc:sldMkLst>
          <pc:docMk/>
          <pc:sldMk cId="1612904111" sldId="314"/>
        </pc:sldMkLst>
        <pc:spChg chg="mod">
          <ac:chgData name="Michelle Picón Salinas" userId="2587e1e9-9f21-4b7b-b919-8ef356ce05c7" providerId="ADAL" clId="{2D1AD6FE-F1C9-4A0E-BA7A-B9856CA8E642}" dt="2025-02-28T21:59:21.278" v="5065" actId="1076"/>
          <ac:spMkLst>
            <pc:docMk/>
            <pc:sldMk cId="1612904111" sldId="314"/>
            <ac:spMk id="2" creationId="{A0406E71-C8D8-6F26-4E17-17D88B2C416C}"/>
          </ac:spMkLst>
        </pc:spChg>
        <pc:spChg chg="mod">
          <ac:chgData name="Michelle Picón Salinas" userId="2587e1e9-9f21-4b7b-b919-8ef356ce05c7" providerId="ADAL" clId="{2D1AD6FE-F1C9-4A0E-BA7A-B9856CA8E642}" dt="2025-02-28T21:59:21.278" v="5065" actId="1076"/>
          <ac:spMkLst>
            <pc:docMk/>
            <pc:sldMk cId="1612904111" sldId="314"/>
            <ac:spMk id="3" creationId="{4379075D-F5CB-0AA5-E5DE-154AB1179CB7}"/>
          </ac:spMkLst>
        </pc:spChg>
        <pc:spChg chg="add mod">
          <ac:chgData name="Michelle Picón Salinas" userId="2587e1e9-9f21-4b7b-b919-8ef356ce05c7" providerId="ADAL" clId="{2D1AD6FE-F1C9-4A0E-BA7A-B9856CA8E642}" dt="2025-02-28T21:59:21.278" v="5065" actId="1076"/>
          <ac:spMkLst>
            <pc:docMk/>
            <pc:sldMk cId="1612904111" sldId="314"/>
            <ac:spMk id="6" creationId="{ADDBE304-07A1-9D93-0BCA-6AEE985F87B2}"/>
          </ac:spMkLst>
        </pc:spChg>
        <pc:spChg chg="add mod">
          <ac:chgData name="Michelle Picón Salinas" userId="2587e1e9-9f21-4b7b-b919-8ef356ce05c7" providerId="ADAL" clId="{2D1AD6FE-F1C9-4A0E-BA7A-B9856CA8E642}" dt="2025-02-28T21:59:21.278" v="5065" actId="1076"/>
          <ac:spMkLst>
            <pc:docMk/>
            <pc:sldMk cId="1612904111" sldId="314"/>
            <ac:spMk id="7" creationId="{4FADE8FC-C502-765D-181B-DDC35271CD55}"/>
          </ac:spMkLst>
        </pc:spChg>
        <pc:spChg chg="add mod">
          <ac:chgData name="Michelle Picón Salinas" userId="2587e1e9-9f21-4b7b-b919-8ef356ce05c7" providerId="ADAL" clId="{2D1AD6FE-F1C9-4A0E-BA7A-B9856CA8E642}" dt="2025-02-28T21:59:21.278" v="5065" actId="1076"/>
          <ac:spMkLst>
            <pc:docMk/>
            <pc:sldMk cId="1612904111" sldId="314"/>
            <ac:spMk id="8" creationId="{986A62DA-7E14-6445-4B2B-8CABB69121DF}"/>
          </ac:spMkLst>
        </pc:spChg>
        <pc:spChg chg="add mod">
          <ac:chgData name="Michelle Picón Salinas" userId="2587e1e9-9f21-4b7b-b919-8ef356ce05c7" providerId="ADAL" clId="{2D1AD6FE-F1C9-4A0E-BA7A-B9856CA8E642}" dt="2025-02-28T21:59:21.278" v="5065" actId="1076"/>
          <ac:spMkLst>
            <pc:docMk/>
            <pc:sldMk cId="1612904111" sldId="314"/>
            <ac:spMk id="9" creationId="{235CE40C-85BA-9E56-EB79-473C7D670798}"/>
          </ac:spMkLst>
        </pc:spChg>
        <pc:picChg chg="add mod ord">
          <ac:chgData name="Michelle Picón Salinas" userId="2587e1e9-9f21-4b7b-b919-8ef356ce05c7" providerId="ADAL" clId="{2D1AD6FE-F1C9-4A0E-BA7A-B9856CA8E642}" dt="2025-02-28T21:54:23.114" v="5062" actId="167"/>
          <ac:picMkLst>
            <pc:docMk/>
            <pc:sldMk cId="1612904111" sldId="314"/>
            <ac:picMk id="10" creationId="{23F188B9-1AB6-034C-E90E-9CC073127B31}"/>
          </ac:picMkLst>
        </pc:picChg>
      </pc:sldChg>
      <pc:sldChg chg="addSp delSp modSp add mod">
        <pc:chgData name="Michelle Picón Salinas" userId="2587e1e9-9f21-4b7b-b919-8ef356ce05c7" providerId="ADAL" clId="{2D1AD6FE-F1C9-4A0E-BA7A-B9856CA8E642}" dt="2025-03-02T02:59:44.306" v="5104" actId="14826"/>
        <pc:sldMkLst>
          <pc:docMk/>
          <pc:sldMk cId="491240048" sldId="315"/>
        </pc:sldMkLst>
        <pc:spChg chg="mod">
          <ac:chgData name="Michelle Picón Salinas" userId="2587e1e9-9f21-4b7b-b919-8ef356ce05c7" providerId="ADAL" clId="{2D1AD6FE-F1C9-4A0E-BA7A-B9856CA8E642}" dt="2025-02-28T22:03:33.915" v="5103" actId="1076"/>
          <ac:spMkLst>
            <pc:docMk/>
            <pc:sldMk cId="491240048" sldId="315"/>
            <ac:spMk id="2" creationId="{CA60A760-73FF-F8DA-56F7-FC554D71D617}"/>
          </ac:spMkLst>
        </pc:spChg>
        <pc:spChg chg="mod">
          <ac:chgData name="Michelle Picón Salinas" userId="2587e1e9-9f21-4b7b-b919-8ef356ce05c7" providerId="ADAL" clId="{2D1AD6FE-F1C9-4A0E-BA7A-B9856CA8E642}" dt="2025-02-28T22:03:33.915" v="5103" actId="1076"/>
          <ac:spMkLst>
            <pc:docMk/>
            <pc:sldMk cId="491240048" sldId="315"/>
            <ac:spMk id="4" creationId="{622EEB84-0B0E-6F60-5259-46CB2E3A690B}"/>
          </ac:spMkLst>
        </pc:spChg>
        <pc:picChg chg="add mod">
          <ac:chgData name="Michelle Picón Salinas" userId="2587e1e9-9f21-4b7b-b919-8ef356ce05c7" providerId="ADAL" clId="{2D1AD6FE-F1C9-4A0E-BA7A-B9856CA8E642}" dt="2025-03-02T02:59:44.306" v="5104" actId="14826"/>
          <ac:picMkLst>
            <pc:docMk/>
            <pc:sldMk cId="491240048" sldId="315"/>
            <ac:picMk id="12290" creationId="{F659D562-3B38-57A5-9BCD-58279F5CCEE5}"/>
          </ac:picMkLst>
        </pc:picChg>
      </pc:sldChg>
      <pc:sldChg chg="addSp delSp modSp add mod">
        <pc:chgData name="Michelle Picón Salinas" userId="2587e1e9-9f21-4b7b-b919-8ef356ce05c7" providerId="ADAL" clId="{2D1AD6FE-F1C9-4A0E-BA7A-B9856CA8E642}" dt="2025-03-02T03:04:51.872" v="5132" actId="1076"/>
        <pc:sldMkLst>
          <pc:docMk/>
          <pc:sldMk cId="940801786" sldId="316"/>
        </pc:sldMkLst>
        <pc:spChg chg="mod">
          <ac:chgData name="Michelle Picón Salinas" userId="2587e1e9-9f21-4b7b-b919-8ef356ce05c7" providerId="ADAL" clId="{2D1AD6FE-F1C9-4A0E-BA7A-B9856CA8E642}" dt="2025-03-02T03:03:23.841" v="5113" actId="1076"/>
          <ac:spMkLst>
            <pc:docMk/>
            <pc:sldMk cId="940801786" sldId="316"/>
            <ac:spMk id="2" creationId="{19ECEF8C-01CA-D10A-53D4-B5B2DBE3B2E2}"/>
          </ac:spMkLst>
        </pc:spChg>
        <pc:spChg chg="del">
          <ac:chgData name="Michelle Picón Salinas" userId="2587e1e9-9f21-4b7b-b919-8ef356ce05c7" providerId="ADAL" clId="{2D1AD6FE-F1C9-4A0E-BA7A-B9856CA8E642}" dt="2025-03-02T03:03:18.742" v="5111" actId="478"/>
          <ac:spMkLst>
            <pc:docMk/>
            <pc:sldMk cId="940801786" sldId="316"/>
            <ac:spMk id="3" creationId="{10C7B075-A36B-8BBD-1782-14110BE06727}"/>
          </ac:spMkLst>
        </pc:spChg>
        <pc:spChg chg="mod">
          <ac:chgData name="Michelle Picón Salinas" userId="2587e1e9-9f21-4b7b-b919-8ef356ce05c7" providerId="ADAL" clId="{2D1AD6FE-F1C9-4A0E-BA7A-B9856CA8E642}" dt="2025-03-02T03:03:07.533" v="5110" actId="12"/>
          <ac:spMkLst>
            <pc:docMk/>
            <pc:sldMk cId="940801786" sldId="316"/>
            <ac:spMk id="5" creationId="{AC2D9B93-F5EC-B310-3236-2AB3B014415D}"/>
          </ac:spMkLst>
        </pc:spChg>
        <pc:spChg chg="add del mod">
          <ac:chgData name="Michelle Picón Salinas" userId="2587e1e9-9f21-4b7b-b919-8ef356ce05c7" providerId="ADAL" clId="{2D1AD6FE-F1C9-4A0E-BA7A-B9856CA8E642}" dt="2025-03-02T03:03:20.597" v="5112" actId="478"/>
          <ac:spMkLst>
            <pc:docMk/>
            <pc:sldMk cId="940801786" sldId="316"/>
            <ac:spMk id="6" creationId="{F015B486-50FE-C32D-A307-3615D8922AE2}"/>
          </ac:spMkLst>
        </pc:spChg>
        <pc:picChg chg="add mod">
          <ac:chgData name="Michelle Picón Salinas" userId="2587e1e9-9f21-4b7b-b919-8ef356ce05c7" providerId="ADAL" clId="{2D1AD6FE-F1C9-4A0E-BA7A-B9856CA8E642}" dt="2025-03-02T03:04:51.872" v="5132" actId="1076"/>
          <ac:picMkLst>
            <pc:docMk/>
            <pc:sldMk cId="940801786" sldId="316"/>
            <ac:picMk id="1026" creationId="{E76A7D7C-65E7-6667-2BAD-5FFB86BB0E6D}"/>
          </ac:picMkLst>
        </pc:picChg>
        <pc:picChg chg="add mod">
          <ac:chgData name="Michelle Picón Salinas" userId="2587e1e9-9f21-4b7b-b919-8ef356ce05c7" providerId="ADAL" clId="{2D1AD6FE-F1C9-4A0E-BA7A-B9856CA8E642}" dt="2025-03-02T03:04:34.931" v="5129" actId="1076"/>
          <ac:picMkLst>
            <pc:docMk/>
            <pc:sldMk cId="940801786" sldId="316"/>
            <ac:picMk id="1028" creationId="{0E25E723-6432-D215-4C00-D5F208709FB4}"/>
          </ac:picMkLst>
        </pc:picChg>
        <pc:picChg chg="add mod">
          <ac:chgData name="Michelle Picón Salinas" userId="2587e1e9-9f21-4b7b-b919-8ef356ce05c7" providerId="ADAL" clId="{2D1AD6FE-F1C9-4A0E-BA7A-B9856CA8E642}" dt="2025-03-02T03:04:31.599" v="5128" actId="1076"/>
          <ac:picMkLst>
            <pc:docMk/>
            <pc:sldMk cId="940801786" sldId="316"/>
            <ac:picMk id="1030" creationId="{44A0894A-51F0-797F-CCCC-C014C683FA05}"/>
          </ac:picMkLst>
        </pc:picChg>
        <pc:picChg chg="del">
          <ac:chgData name="Michelle Picón Salinas" userId="2587e1e9-9f21-4b7b-b919-8ef356ce05c7" providerId="ADAL" clId="{2D1AD6FE-F1C9-4A0E-BA7A-B9856CA8E642}" dt="2025-03-02T03:03:36.471" v="5114" actId="478"/>
          <ac:picMkLst>
            <pc:docMk/>
            <pc:sldMk cId="940801786" sldId="316"/>
            <ac:picMk id="5122" creationId="{005BBC07-D156-0CEE-CC5F-EE4E57C0A73F}"/>
          </ac:picMkLst>
        </pc:picChg>
      </pc:sldChg>
      <pc:sldChg chg="addSp delSp modSp add mod">
        <pc:chgData name="Michelle Picón Salinas" userId="2587e1e9-9f21-4b7b-b919-8ef356ce05c7" providerId="ADAL" clId="{2D1AD6FE-F1C9-4A0E-BA7A-B9856CA8E642}" dt="2025-03-02T03:14:22.314" v="5206" actId="1076"/>
        <pc:sldMkLst>
          <pc:docMk/>
          <pc:sldMk cId="3913657070" sldId="317"/>
        </pc:sldMkLst>
        <pc:spChg chg="mod">
          <ac:chgData name="Michelle Picón Salinas" userId="2587e1e9-9f21-4b7b-b919-8ef356ce05c7" providerId="ADAL" clId="{2D1AD6FE-F1C9-4A0E-BA7A-B9856CA8E642}" dt="2025-03-02T03:08:19.628" v="5141" actId="20577"/>
          <ac:spMkLst>
            <pc:docMk/>
            <pc:sldMk cId="3913657070" sldId="317"/>
            <ac:spMk id="2" creationId="{3990F0A2-52EB-E44E-4784-8380FF6CD29E}"/>
          </ac:spMkLst>
        </pc:spChg>
        <pc:spChg chg="del mod">
          <ac:chgData name="Michelle Picón Salinas" userId="2587e1e9-9f21-4b7b-b919-8ef356ce05c7" providerId="ADAL" clId="{2D1AD6FE-F1C9-4A0E-BA7A-B9856CA8E642}" dt="2025-03-02T03:09:41.524" v="5144" actId="478"/>
          <ac:spMkLst>
            <pc:docMk/>
            <pc:sldMk cId="3913657070" sldId="317"/>
            <ac:spMk id="3" creationId="{0FE3A34B-323C-497A-C37C-CA7AE6FC5DA6}"/>
          </ac:spMkLst>
        </pc:spChg>
        <pc:spChg chg="ord">
          <ac:chgData name="Michelle Picón Salinas" userId="2587e1e9-9f21-4b7b-b919-8ef356ce05c7" providerId="ADAL" clId="{2D1AD6FE-F1C9-4A0E-BA7A-B9856CA8E642}" dt="2025-03-02T03:08:13.796" v="5138" actId="167"/>
          <ac:spMkLst>
            <pc:docMk/>
            <pc:sldMk cId="3913657070" sldId="317"/>
            <ac:spMk id="5" creationId="{D15AB5E6-D2EA-EA8D-3FBB-3EBB2BD4735F}"/>
          </ac:spMkLst>
        </pc:spChg>
        <pc:picChg chg="del ord">
          <ac:chgData name="Michelle Picón Salinas" userId="2587e1e9-9f21-4b7b-b919-8ef356ce05c7" providerId="ADAL" clId="{2D1AD6FE-F1C9-4A0E-BA7A-B9856CA8E642}" dt="2025-03-02T03:09:43.638" v="5145" actId="478"/>
          <ac:picMkLst>
            <pc:docMk/>
            <pc:sldMk cId="3913657070" sldId="317"/>
            <ac:picMk id="6" creationId="{9295721A-AA6B-5327-39EA-C8E719AD440D}"/>
          </ac:picMkLst>
        </pc:picChg>
        <pc:picChg chg="add mod">
          <ac:chgData name="Michelle Picón Salinas" userId="2587e1e9-9f21-4b7b-b919-8ef356ce05c7" providerId="ADAL" clId="{2D1AD6FE-F1C9-4A0E-BA7A-B9856CA8E642}" dt="2025-03-02T03:14:22.314" v="5206" actId="1076"/>
          <ac:picMkLst>
            <pc:docMk/>
            <pc:sldMk cId="3913657070" sldId="317"/>
            <ac:picMk id="2050" creationId="{8C866886-EA5E-D8F1-09DB-5F1F717DAAAB}"/>
          </ac:picMkLst>
        </pc:picChg>
      </pc:sldChg>
      <pc:sldChg chg="addSp delSp modSp add mod">
        <pc:chgData name="Michelle Picón Salinas" userId="2587e1e9-9f21-4b7b-b919-8ef356ce05c7" providerId="ADAL" clId="{2D1AD6FE-F1C9-4A0E-BA7A-B9856CA8E642}" dt="2025-03-02T03:14:19.119" v="5205" actId="1076"/>
        <pc:sldMkLst>
          <pc:docMk/>
          <pc:sldMk cId="1706628240" sldId="318"/>
        </pc:sldMkLst>
        <pc:spChg chg="mod">
          <ac:chgData name="Michelle Picón Salinas" userId="2587e1e9-9f21-4b7b-b919-8ef356ce05c7" providerId="ADAL" clId="{2D1AD6FE-F1C9-4A0E-BA7A-B9856CA8E642}" dt="2025-03-02T03:10:32.976" v="5155" actId="20577"/>
          <ac:spMkLst>
            <pc:docMk/>
            <pc:sldMk cId="1706628240" sldId="318"/>
            <ac:spMk id="2" creationId="{1027F533-B2BD-E4FB-3E01-51346B46EE30}"/>
          </ac:spMkLst>
        </pc:spChg>
        <pc:spChg chg="add mod ord">
          <ac:chgData name="Michelle Picón Salinas" userId="2587e1e9-9f21-4b7b-b919-8ef356ce05c7" providerId="ADAL" clId="{2D1AD6FE-F1C9-4A0E-BA7A-B9856CA8E642}" dt="2025-03-02T03:13:22.493" v="5180" actId="167"/>
          <ac:spMkLst>
            <pc:docMk/>
            <pc:sldMk cId="1706628240" sldId="318"/>
            <ac:spMk id="3" creationId="{79D63A86-8F8C-1151-36AE-44EFA79DD828}"/>
          </ac:spMkLst>
        </pc:spChg>
        <pc:spChg chg="del mod">
          <ac:chgData name="Michelle Picón Salinas" userId="2587e1e9-9f21-4b7b-b919-8ef356ce05c7" providerId="ADAL" clId="{2D1AD6FE-F1C9-4A0E-BA7A-B9856CA8E642}" dt="2025-03-02T03:12:09.126" v="5161" actId="478"/>
          <ac:spMkLst>
            <pc:docMk/>
            <pc:sldMk cId="1706628240" sldId="318"/>
            <ac:spMk id="5" creationId="{8F5E3549-DF6F-8F74-892D-FD496DCE1164}"/>
          </ac:spMkLst>
        </pc:spChg>
        <pc:picChg chg="add del">
          <ac:chgData name="Michelle Picón Salinas" userId="2587e1e9-9f21-4b7b-b919-8ef356ce05c7" providerId="ADAL" clId="{2D1AD6FE-F1C9-4A0E-BA7A-B9856CA8E642}" dt="2025-03-02T03:12:19.823" v="5164" actId="478"/>
          <ac:picMkLst>
            <pc:docMk/>
            <pc:sldMk cId="1706628240" sldId="318"/>
            <ac:picMk id="2050" creationId="{22337A34-ADB2-6C86-14F2-E7BAEAC2C7DB}"/>
          </ac:picMkLst>
        </pc:picChg>
        <pc:picChg chg="add">
          <ac:chgData name="Michelle Picón Salinas" userId="2587e1e9-9f21-4b7b-b919-8ef356ce05c7" providerId="ADAL" clId="{2D1AD6FE-F1C9-4A0E-BA7A-B9856CA8E642}" dt="2025-03-02T03:10:40.180" v="5157"/>
          <ac:picMkLst>
            <pc:docMk/>
            <pc:sldMk cId="1706628240" sldId="318"/>
            <ac:picMk id="3074" creationId="{5D6A80F3-9C05-C981-3995-D4C7C331EEEB}"/>
          </ac:picMkLst>
        </pc:picChg>
        <pc:picChg chg="add del mod">
          <ac:chgData name="Michelle Picón Salinas" userId="2587e1e9-9f21-4b7b-b919-8ef356ce05c7" providerId="ADAL" clId="{2D1AD6FE-F1C9-4A0E-BA7A-B9856CA8E642}" dt="2025-03-02T03:12:09.126" v="5161" actId="478"/>
          <ac:picMkLst>
            <pc:docMk/>
            <pc:sldMk cId="1706628240" sldId="318"/>
            <ac:picMk id="3076" creationId="{ED1C883D-C990-41D1-42E7-0B7FE6BE21EF}"/>
          </ac:picMkLst>
        </pc:picChg>
        <pc:picChg chg="add mod">
          <ac:chgData name="Michelle Picón Salinas" userId="2587e1e9-9f21-4b7b-b919-8ef356ce05c7" providerId="ADAL" clId="{2D1AD6FE-F1C9-4A0E-BA7A-B9856CA8E642}" dt="2025-03-02T03:14:19.119" v="5205" actId="1076"/>
          <ac:picMkLst>
            <pc:docMk/>
            <pc:sldMk cId="1706628240" sldId="318"/>
            <ac:picMk id="3078" creationId="{0CDC3CB8-F6C3-1F6F-2DCC-DEFC55F48647}"/>
          </ac:picMkLst>
        </pc:picChg>
      </pc:sldChg>
      <pc:sldChg chg="addSp delSp modSp add mod">
        <pc:chgData name="Michelle Picón Salinas" userId="2587e1e9-9f21-4b7b-b919-8ef356ce05c7" providerId="ADAL" clId="{2D1AD6FE-F1C9-4A0E-BA7A-B9856CA8E642}" dt="2025-03-02T03:14:14.501" v="5204" actId="1076"/>
        <pc:sldMkLst>
          <pc:docMk/>
          <pc:sldMk cId="3668762680" sldId="319"/>
        </pc:sldMkLst>
        <pc:spChg chg="mod">
          <ac:chgData name="Michelle Picón Salinas" userId="2587e1e9-9f21-4b7b-b919-8ef356ce05c7" providerId="ADAL" clId="{2D1AD6FE-F1C9-4A0E-BA7A-B9856CA8E642}" dt="2025-03-02T03:12:43.775" v="5173" actId="20577"/>
          <ac:spMkLst>
            <pc:docMk/>
            <pc:sldMk cId="3668762680" sldId="319"/>
            <ac:spMk id="2" creationId="{D4950787-0BEB-2D46-FF47-F354EFD715EE}"/>
          </ac:spMkLst>
        </pc:spChg>
        <pc:spChg chg="add mod ord">
          <ac:chgData name="Michelle Picón Salinas" userId="2587e1e9-9f21-4b7b-b919-8ef356ce05c7" providerId="ADAL" clId="{2D1AD6FE-F1C9-4A0E-BA7A-B9856CA8E642}" dt="2025-03-02T03:13:25.790" v="5182" actId="167"/>
          <ac:spMkLst>
            <pc:docMk/>
            <pc:sldMk cId="3668762680" sldId="319"/>
            <ac:spMk id="3" creationId="{40388EAF-DD24-6F75-AF5E-3DE2BBD6AFA6}"/>
          </ac:spMkLst>
        </pc:spChg>
        <pc:picChg chg="del">
          <ac:chgData name="Michelle Picón Salinas" userId="2587e1e9-9f21-4b7b-b919-8ef356ce05c7" providerId="ADAL" clId="{2D1AD6FE-F1C9-4A0E-BA7A-B9856CA8E642}" dt="2025-03-02T03:12:52.938" v="5175" actId="478"/>
          <ac:picMkLst>
            <pc:docMk/>
            <pc:sldMk cId="3668762680" sldId="319"/>
            <ac:picMk id="3078" creationId="{BACB8FEF-AFE6-9F98-5AA1-7DFB5C666194}"/>
          </ac:picMkLst>
        </pc:picChg>
        <pc:picChg chg="add mod">
          <ac:chgData name="Michelle Picón Salinas" userId="2587e1e9-9f21-4b7b-b919-8ef356ce05c7" providerId="ADAL" clId="{2D1AD6FE-F1C9-4A0E-BA7A-B9856CA8E642}" dt="2025-03-02T03:14:14.501" v="5204" actId="1076"/>
          <ac:picMkLst>
            <pc:docMk/>
            <pc:sldMk cId="3668762680" sldId="319"/>
            <ac:picMk id="4098" creationId="{E1336110-093A-51B7-6C80-3E481B5AFEA7}"/>
          </ac:picMkLst>
        </pc:picChg>
      </pc:sldChg>
      <pc:sldChg chg="addSp delSp modSp add mod">
        <pc:chgData name="Michelle Picón Salinas" userId="2587e1e9-9f21-4b7b-b919-8ef356ce05c7" providerId="ADAL" clId="{2D1AD6FE-F1C9-4A0E-BA7A-B9856CA8E642}" dt="2025-03-02T03:14:11.389" v="5203" actId="1076"/>
        <pc:sldMkLst>
          <pc:docMk/>
          <pc:sldMk cId="1516336154" sldId="320"/>
        </pc:sldMkLst>
        <pc:spChg chg="mod">
          <ac:chgData name="Michelle Picón Salinas" userId="2587e1e9-9f21-4b7b-b919-8ef356ce05c7" providerId="ADAL" clId="{2D1AD6FE-F1C9-4A0E-BA7A-B9856CA8E642}" dt="2025-03-02T03:13:53.746" v="5199" actId="20577"/>
          <ac:spMkLst>
            <pc:docMk/>
            <pc:sldMk cId="1516336154" sldId="320"/>
            <ac:spMk id="2" creationId="{400C1329-BF12-9D63-C0F9-EAA7BC4402B1}"/>
          </ac:spMkLst>
        </pc:spChg>
        <pc:spChg chg="add mod ord">
          <ac:chgData name="Michelle Picón Salinas" userId="2587e1e9-9f21-4b7b-b919-8ef356ce05c7" providerId="ADAL" clId="{2D1AD6FE-F1C9-4A0E-BA7A-B9856CA8E642}" dt="2025-03-02T03:13:28.544" v="5184" actId="167"/>
          <ac:spMkLst>
            <pc:docMk/>
            <pc:sldMk cId="1516336154" sldId="320"/>
            <ac:spMk id="3" creationId="{AA0F2304-2D33-9214-439D-C16B0BA16866}"/>
          </ac:spMkLst>
        </pc:spChg>
        <pc:picChg chg="del">
          <ac:chgData name="Michelle Picón Salinas" userId="2587e1e9-9f21-4b7b-b919-8ef356ce05c7" providerId="ADAL" clId="{2D1AD6FE-F1C9-4A0E-BA7A-B9856CA8E642}" dt="2025-03-02T03:13:56.475" v="5200" actId="478"/>
          <ac:picMkLst>
            <pc:docMk/>
            <pc:sldMk cId="1516336154" sldId="320"/>
            <ac:picMk id="4098" creationId="{23A7A374-8904-13FE-8659-958932C635AE}"/>
          </ac:picMkLst>
        </pc:picChg>
        <pc:picChg chg="add mod">
          <ac:chgData name="Michelle Picón Salinas" userId="2587e1e9-9f21-4b7b-b919-8ef356ce05c7" providerId="ADAL" clId="{2D1AD6FE-F1C9-4A0E-BA7A-B9856CA8E642}" dt="2025-03-02T03:14:11.389" v="5203" actId="1076"/>
          <ac:picMkLst>
            <pc:docMk/>
            <pc:sldMk cId="1516336154" sldId="320"/>
            <ac:picMk id="5122" creationId="{7DCD8DAF-684F-C53C-7567-6BA16E4770ED}"/>
          </ac:picMkLst>
        </pc:picChg>
      </pc:sldChg>
      <pc:sldChg chg="addSp delSp modSp add mod">
        <pc:chgData name="Michelle Picón Salinas" userId="2587e1e9-9f21-4b7b-b919-8ef356ce05c7" providerId="ADAL" clId="{2D1AD6FE-F1C9-4A0E-BA7A-B9856CA8E642}" dt="2025-03-02T03:15:03.995" v="5213" actId="1076"/>
        <pc:sldMkLst>
          <pc:docMk/>
          <pc:sldMk cId="245529030" sldId="321"/>
        </pc:sldMkLst>
        <pc:spChg chg="mod">
          <ac:chgData name="Michelle Picón Salinas" userId="2587e1e9-9f21-4b7b-b919-8ef356ce05c7" providerId="ADAL" clId="{2D1AD6FE-F1C9-4A0E-BA7A-B9856CA8E642}" dt="2025-03-02T03:14:48.669" v="5209" actId="20577"/>
          <ac:spMkLst>
            <pc:docMk/>
            <pc:sldMk cId="245529030" sldId="321"/>
            <ac:spMk id="2" creationId="{DA8324FA-1B37-1FEC-C1DA-9839AD9BFBB3}"/>
          </ac:spMkLst>
        </pc:spChg>
        <pc:picChg chg="del">
          <ac:chgData name="Michelle Picón Salinas" userId="2587e1e9-9f21-4b7b-b919-8ef356ce05c7" providerId="ADAL" clId="{2D1AD6FE-F1C9-4A0E-BA7A-B9856CA8E642}" dt="2025-03-02T03:14:51.069" v="5210" actId="478"/>
          <ac:picMkLst>
            <pc:docMk/>
            <pc:sldMk cId="245529030" sldId="321"/>
            <ac:picMk id="5122" creationId="{B53450E8-D545-A5E4-D5AF-F6319325A2E7}"/>
          </ac:picMkLst>
        </pc:picChg>
        <pc:picChg chg="add mod">
          <ac:chgData name="Michelle Picón Salinas" userId="2587e1e9-9f21-4b7b-b919-8ef356ce05c7" providerId="ADAL" clId="{2D1AD6FE-F1C9-4A0E-BA7A-B9856CA8E642}" dt="2025-03-02T03:15:03.995" v="5213" actId="1076"/>
          <ac:picMkLst>
            <pc:docMk/>
            <pc:sldMk cId="245529030" sldId="321"/>
            <ac:picMk id="6146" creationId="{49D637F3-47E1-6F78-0354-05D83D394569}"/>
          </ac:picMkLst>
        </pc:picChg>
      </pc:sldChg>
      <pc:sldChg chg="addSp delSp modSp add mod">
        <pc:chgData name="Michelle Picón Salinas" userId="2587e1e9-9f21-4b7b-b919-8ef356ce05c7" providerId="ADAL" clId="{2D1AD6FE-F1C9-4A0E-BA7A-B9856CA8E642}" dt="2025-03-02T03:15:59.538" v="5224"/>
        <pc:sldMkLst>
          <pc:docMk/>
          <pc:sldMk cId="727683194" sldId="322"/>
        </pc:sldMkLst>
        <pc:spChg chg="del">
          <ac:chgData name="Michelle Picón Salinas" userId="2587e1e9-9f21-4b7b-b919-8ef356ce05c7" providerId="ADAL" clId="{2D1AD6FE-F1C9-4A0E-BA7A-B9856CA8E642}" dt="2025-03-02T03:15:38.758" v="5215" actId="478"/>
          <ac:spMkLst>
            <pc:docMk/>
            <pc:sldMk cId="727683194" sldId="322"/>
            <ac:spMk id="2" creationId="{BDA261E3-D786-A12A-6E59-94D002D2E298}"/>
          </ac:spMkLst>
        </pc:spChg>
        <pc:spChg chg="del">
          <ac:chgData name="Michelle Picón Salinas" userId="2587e1e9-9f21-4b7b-b919-8ef356ce05c7" providerId="ADAL" clId="{2D1AD6FE-F1C9-4A0E-BA7A-B9856CA8E642}" dt="2025-03-02T03:15:42.583" v="5218" actId="478"/>
          <ac:spMkLst>
            <pc:docMk/>
            <pc:sldMk cId="727683194" sldId="322"/>
            <ac:spMk id="3" creationId="{88BA013F-6414-0AE5-2F8B-DAB4D0D7E31A}"/>
          </ac:spMkLst>
        </pc:spChg>
        <pc:spChg chg="add del">
          <ac:chgData name="Michelle Picón Salinas" userId="2587e1e9-9f21-4b7b-b919-8ef356ce05c7" providerId="ADAL" clId="{2D1AD6FE-F1C9-4A0E-BA7A-B9856CA8E642}" dt="2025-03-02T03:15:49.089" v="5221" actId="478"/>
          <ac:spMkLst>
            <pc:docMk/>
            <pc:sldMk cId="727683194" sldId="322"/>
            <ac:spMk id="5" creationId="{F291C854-CC0E-49A0-EC04-46C65076EC73}"/>
          </ac:spMkLst>
        </pc:spChg>
        <pc:spChg chg="add del mod">
          <ac:chgData name="Michelle Picón Salinas" userId="2587e1e9-9f21-4b7b-b919-8ef356ce05c7" providerId="ADAL" clId="{2D1AD6FE-F1C9-4A0E-BA7A-B9856CA8E642}" dt="2025-03-02T03:15:40.717" v="5216" actId="478"/>
          <ac:spMkLst>
            <pc:docMk/>
            <pc:sldMk cId="727683194" sldId="322"/>
            <ac:spMk id="6" creationId="{2E3F2BA3-0C81-870A-CEF4-60350E3AA035}"/>
          </ac:spMkLst>
        </pc:spChg>
        <pc:spChg chg="del">
          <ac:chgData name="Michelle Picón Salinas" userId="2587e1e9-9f21-4b7b-b919-8ef356ce05c7" providerId="ADAL" clId="{2D1AD6FE-F1C9-4A0E-BA7A-B9856CA8E642}" dt="2025-03-02T03:15:45.344" v="5219" actId="478"/>
          <ac:spMkLst>
            <pc:docMk/>
            <pc:sldMk cId="727683194" sldId="322"/>
            <ac:spMk id="9" creationId="{DB383FA0-8BE9-F416-7758-C65528040F0A}"/>
          </ac:spMkLst>
        </pc:spChg>
        <pc:spChg chg="del">
          <ac:chgData name="Michelle Picón Salinas" userId="2587e1e9-9f21-4b7b-b919-8ef356ce05c7" providerId="ADAL" clId="{2D1AD6FE-F1C9-4A0E-BA7A-B9856CA8E642}" dt="2025-03-02T03:15:55.728" v="5223" actId="478"/>
          <ac:spMkLst>
            <pc:docMk/>
            <pc:sldMk cId="727683194" sldId="322"/>
            <ac:spMk id="10" creationId="{DC215E82-4266-BF5B-F06E-D896A3BAB0BB}"/>
          </ac:spMkLst>
        </pc:spChg>
        <pc:spChg chg="add del mod">
          <ac:chgData name="Michelle Picón Salinas" userId="2587e1e9-9f21-4b7b-b919-8ef356ce05c7" providerId="ADAL" clId="{2D1AD6FE-F1C9-4A0E-BA7A-B9856CA8E642}" dt="2025-03-02T03:15:51.898" v="5222" actId="478"/>
          <ac:spMkLst>
            <pc:docMk/>
            <pc:sldMk cId="727683194" sldId="322"/>
            <ac:spMk id="12" creationId="{FDE1C488-2BB5-1011-3B1D-F8C2453ACA91}"/>
          </ac:spMkLst>
        </pc:spChg>
        <pc:picChg chg="add">
          <ac:chgData name="Michelle Picón Salinas" userId="2587e1e9-9f21-4b7b-b919-8ef356ce05c7" providerId="ADAL" clId="{2D1AD6FE-F1C9-4A0E-BA7A-B9856CA8E642}" dt="2025-03-02T03:15:59.538" v="5224"/>
          <ac:picMkLst>
            <pc:docMk/>
            <pc:sldMk cId="727683194" sldId="322"/>
            <ac:picMk id="7170" creationId="{E7947285-3C54-73A2-E902-981E3E69F13A}"/>
          </ac:picMkLst>
        </pc:picChg>
        <pc:cxnChg chg="del">
          <ac:chgData name="Michelle Picón Salinas" userId="2587e1e9-9f21-4b7b-b919-8ef356ce05c7" providerId="ADAL" clId="{2D1AD6FE-F1C9-4A0E-BA7A-B9856CA8E642}" dt="2025-03-02T03:15:41.518" v="5217" actId="478"/>
          <ac:cxnSpMkLst>
            <pc:docMk/>
            <pc:sldMk cId="727683194" sldId="322"/>
            <ac:cxnSpMk id="7" creationId="{4C18DF7E-331F-5F3A-7E60-431CC3658392}"/>
          </ac:cxnSpMkLst>
        </pc:cxnChg>
      </pc:sldChg>
      <pc:sldChg chg="addSp delSp modSp add mod">
        <pc:chgData name="Michelle Picón Salinas" userId="2587e1e9-9f21-4b7b-b919-8ef356ce05c7" providerId="ADAL" clId="{2D1AD6FE-F1C9-4A0E-BA7A-B9856CA8E642}" dt="2025-03-02T03:30:38.740" v="5233"/>
        <pc:sldMkLst>
          <pc:docMk/>
          <pc:sldMk cId="413170453" sldId="323"/>
        </pc:sldMkLst>
        <pc:spChg chg="del">
          <ac:chgData name="Michelle Picón Salinas" userId="2587e1e9-9f21-4b7b-b919-8ef356ce05c7" providerId="ADAL" clId="{2D1AD6FE-F1C9-4A0E-BA7A-B9856CA8E642}" dt="2025-03-02T03:30:30.498" v="5230" actId="478"/>
          <ac:spMkLst>
            <pc:docMk/>
            <pc:sldMk cId="413170453" sldId="323"/>
            <ac:spMk id="2" creationId="{C2CCC6E8-70A6-98F7-2F01-F05488A4292E}"/>
          </ac:spMkLst>
        </pc:spChg>
        <pc:spChg chg="del">
          <ac:chgData name="Michelle Picón Salinas" userId="2587e1e9-9f21-4b7b-b919-8ef356ce05c7" providerId="ADAL" clId="{2D1AD6FE-F1C9-4A0E-BA7A-B9856CA8E642}" dt="2025-03-02T03:30:21.222" v="5226" actId="478"/>
          <ac:spMkLst>
            <pc:docMk/>
            <pc:sldMk cId="413170453" sldId="323"/>
            <ac:spMk id="3" creationId="{4713A7ED-9A5B-8CCA-E542-B66CFA9A1FC2}"/>
          </ac:spMkLst>
        </pc:spChg>
        <pc:spChg chg="del">
          <ac:chgData name="Michelle Picón Salinas" userId="2587e1e9-9f21-4b7b-b919-8ef356ce05c7" providerId="ADAL" clId="{2D1AD6FE-F1C9-4A0E-BA7A-B9856CA8E642}" dt="2025-03-02T03:30:30.498" v="5230" actId="478"/>
          <ac:spMkLst>
            <pc:docMk/>
            <pc:sldMk cId="413170453" sldId="323"/>
            <ac:spMk id="4" creationId="{8BC76A93-01D6-5A46-F5BF-78F037F7D274}"/>
          </ac:spMkLst>
        </pc:spChg>
        <pc:spChg chg="del">
          <ac:chgData name="Michelle Picón Salinas" userId="2587e1e9-9f21-4b7b-b919-8ef356ce05c7" providerId="ADAL" clId="{2D1AD6FE-F1C9-4A0E-BA7A-B9856CA8E642}" dt="2025-03-02T03:30:23.670" v="5228" actId="478"/>
          <ac:spMkLst>
            <pc:docMk/>
            <pc:sldMk cId="413170453" sldId="323"/>
            <ac:spMk id="5" creationId="{9DCB8A81-B4F4-54E2-28CE-5948548ABC0F}"/>
          </ac:spMkLst>
        </pc:spChg>
        <pc:spChg chg="del">
          <ac:chgData name="Michelle Picón Salinas" userId="2587e1e9-9f21-4b7b-b919-8ef356ce05c7" providerId="ADAL" clId="{2D1AD6FE-F1C9-4A0E-BA7A-B9856CA8E642}" dt="2025-03-02T03:30:30.498" v="5230" actId="478"/>
          <ac:spMkLst>
            <pc:docMk/>
            <pc:sldMk cId="413170453" sldId="323"/>
            <ac:spMk id="7" creationId="{29276FC5-2A28-9374-5823-E14B40FDB22E}"/>
          </ac:spMkLst>
        </pc:spChg>
        <pc:spChg chg="del">
          <ac:chgData name="Michelle Picón Salinas" userId="2587e1e9-9f21-4b7b-b919-8ef356ce05c7" providerId="ADAL" clId="{2D1AD6FE-F1C9-4A0E-BA7A-B9856CA8E642}" dt="2025-03-02T03:30:30.498" v="5230" actId="478"/>
          <ac:spMkLst>
            <pc:docMk/>
            <pc:sldMk cId="413170453" sldId="323"/>
            <ac:spMk id="9" creationId="{5A0B965F-8F83-71BC-74CD-EFC4DF303EFB}"/>
          </ac:spMkLst>
        </pc:spChg>
        <pc:spChg chg="del">
          <ac:chgData name="Michelle Picón Salinas" userId="2587e1e9-9f21-4b7b-b919-8ef356ce05c7" providerId="ADAL" clId="{2D1AD6FE-F1C9-4A0E-BA7A-B9856CA8E642}" dt="2025-03-02T03:30:30.498" v="5230" actId="478"/>
          <ac:spMkLst>
            <pc:docMk/>
            <pc:sldMk cId="413170453" sldId="323"/>
            <ac:spMk id="10" creationId="{C6B173E8-B014-44FF-1E14-104DF00A7AE6}"/>
          </ac:spMkLst>
        </pc:spChg>
        <pc:spChg chg="del">
          <ac:chgData name="Michelle Picón Salinas" userId="2587e1e9-9f21-4b7b-b919-8ef356ce05c7" providerId="ADAL" clId="{2D1AD6FE-F1C9-4A0E-BA7A-B9856CA8E642}" dt="2025-03-02T03:30:30.498" v="5230" actId="478"/>
          <ac:spMkLst>
            <pc:docMk/>
            <pc:sldMk cId="413170453" sldId="323"/>
            <ac:spMk id="11" creationId="{22F9A0FA-E172-4E17-9D66-9AC3F9B44871}"/>
          </ac:spMkLst>
        </pc:spChg>
        <pc:spChg chg="del">
          <ac:chgData name="Michelle Picón Salinas" userId="2587e1e9-9f21-4b7b-b919-8ef356ce05c7" providerId="ADAL" clId="{2D1AD6FE-F1C9-4A0E-BA7A-B9856CA8E642}" dt="2025-03-02T03:30:30.498" v="5230" actId="478"/>
          <ac:spMkLst>
            <pc:docMk/>
            <pc:sldMk cId="413170453" sldId="323"/>
            <ac:spMk id="12" creationId="{1142668B-6DCF-370C-30A2-F17D4108597F}"/>
          </ac:spMkLst>
        </pc:spChg>
        <pc:spChg chg="del">
          <ac:chgData name="Michelle Picón Salinas" userId="2587e1e9-9f21-4b7b-b919-8ef356ce05c7" providerId="ADAL" clId="{2D1AD6FE-F1C9-4A0E-BA7A-B9856CA8E642}" dt="2025-03-02T03:30:30.498" v="5230" actId="478"/>
          <ac:spMkLst>
            <pc:docMk/>
            <pc:sldMk cId="413170453" sldId="323"/>
            <ac:spMk id="13" creationId="{BEED8B4F-1AB9-4985-D16C-B5F1ABD01D9E}"/>
          </ac:spMkLst>
        </pc:spChg>
        <pc:spChg chg="add del mod">
          <ac:chgData name="Michelle Picón Salinas" userId="2587e1e9-9f21-4b7b-b919-8ef356ce05c7" providerId="ADAL" clId="{2D1AD6FE-F1C9-4A0E-BA7A-B9856CA8E642}" dt="2025-03-02T03:30:26.370" v="5229" actId="478"/>
          <ac:spMkLst>
            <pc:docMk/>
            <pc:sldMk cId="413170453" sldId="323"/>
            <ac:spMk id="17" creationId="{B5D55315-94F0-D40C-CCBE-DC6D467FD9F8}"/>
          </ac:spMkLst>
        </pc:spChg>
        <pc:spChg chg="add del mod">
          <ac:chgData name="Michelle Picón Salinas" userId="2587e1e9-9f21-4b7b-b919-8ef356ce05c7" providerId="ADAL" clId="{2D1AD6FE-F1C9-4A0E-BA7A-B9856CA8E642}" dt="2025-03-02T03:30:33.376" v="5231" actId="478"/>
          <ac:spMkLst>
            <pc:docMk/>
            <pc:sldMk cId="413170453" sldId="323"/>
            <ac:spMk id="23" creationId="{1AB679CE-6B19-E297-C9FD-9859DEAEFF76}"/>
          </ac:spMkLst>
        </pc:spChg>
        <pc:spChg chg="add del mod">
          <ac:chgData name="Michelle Picón Salinas" userId="2587e1e9-9f21-4b7b-b919-8ef356ce05c7" providerId="ADAL" clId="{2D1AD6FE-F1C9-4A0E-BA7A-B9856CA8E642}" dt="2025-03-02T03:30:35.124" v="5232" actId="478"/>
          <ac:spMkLst>
            <pc:docMk/>
            <pc:sldMk cId="413170453" sldId="323"/>
            <ac:spMk id="25" creationId="{F4DF42F3-F5AC-AFA1-C49A-79C0E50BA090}"/>
          </ac:spMkLst>
        </pc:spChg>
        <pc:picChg chg="add">
          <ac:chgData name="Michelle Picón Salinas" userId="2587e1e9-9f21-4b7b-b919-8ef356ce05c7" providerId="ADAL" clId="{2D1AD6FE-F1C9-4A0E-BA7A-B9856CA8E642}" dt="2025-03-02T03:30:38.740" v="5233"/>
          <ac:picMkLst>
            <pc:docMk/>
            <pc:sldMk cId="413170453" sldId="323"/>
            <ac:picMk id="8194" creationId="{E36EC6AE-BC8D-61F8-3259-651A4215A5C1}"/>
          </ac:picMkLst>
        </pc:picChg>
        <pc:cxnChg chg="del">
          <ac:chgData name="Michelle Picón Salinas" userId="2587e1e9-9f21-4b7b-b919-8ef356ce05c7" providerId="ADAL" clId="{2D1AD6FE-F1C9-4A0E-BA7A-B9856CA8E642}" dt="2025-03-02T03:30:22.341" v="5227" actId="478"/>
          <ac:cxnSpMkLst>
            <pc:docMk/>
            <pc:sldMk cId="413170453" sldId="323"/>
            <ac:cxnSpMk id="6" creationId="{7CB2DDD7-C6A9-5134-3C6C-5935B993FCC8}"/>
          </ac:cxnSpMkLst>
        </pc:cxnChg>
      </pc:sldChg>
      <pc:sldChg chg="addSp modSp add">
        <pc:chgData name="Michelle Picón Salinas" userId="2587e1e9-9f21-4b7b-b919-8ef356ce05c7" providerId="ADAL" clId="{2D1AD6FE-F1C9-4A0E-BA7A-B9856CA8E642}" dt="2025-03-02T03:31:51.878" v="5237" actId="1076"/>
        <pc:sldMkLst>
          <pc:docMk/>
          <pc:sldMk cId="620897599" sldId="324"/>
        </pc:sldMkLst>
        <pc:picChg chg="add mod">
          <ac:chgData name="Michelle Picón Salinas" userId="2587e1e9-9f21-4b7b-b919-8ef356ce05c7" providerId="ADAL" clId="{2D1AD6FE-F1C9-4A0E-BA7A-B9856CA8E642}" dt="2025-03-02T03:31:51.878" v="5237" actId="1076"/>
          <ac:picMkLst>
            <pc:docMk/>
            <pc:sldMk cId="620897599" sldId="324"/>
            <ac:picMk id="9218" creationId="{B578BCC5-1EBB-ED04-BFD4-561240A2CE45}"/>
          </ac:picMkLst>
        </pc:picChg>
      </pc:sldChg>
      <pc:sldChg chg="addSp modSp add mod">
        <pc:chgData name="Michelle Picón Salinas" userId="2587e1e9-9f21-4b7b-b919-8ef356ce05c7" providerId="ADAL" clId="{2D1AD6FE-F1C9-4A0E-BA7A-B9856CA8E642}" dt="2025-03-02T03:34:45.869" v="5247" actId="1076"/>
        <pc:sldMkLst>
          <pc:docMk/>
          <pc:sldMk cId="3894360958" sldId="325"/>
        </pc:sldMkLst>
        <pc:spChg chg="mod">
          <ac:chgData name="Michelle Picón Salinas" userId="2587e1e9-9f21-4b7b-b919-8ef356ce05c7" providerId="ADAL" clId="{2D1AD6FE-F1C9-4A0E-BA7A-B9856CA8E642}" dt="2025-03-02T03:34:08.093" v="5241" actId="14100"/>
          <ac:spMkLst>
            <pc:docMk/>
            <pc:sldMk cId="3894360958" sldId="325"/>
            <ac:spMk id="2" creationId="{FE731A4E-4CB9-E673-CCDD-1A11A6C2F16F}"/>
          </ac:spMkLst>
        </pc:spChg>
        <pc:spChg chg="mod">
          <ac:chgData name="Michelle Picón Salinas" userId="2587e1e9-9f21-4b7b-b919-8ef356ce05c7" providerId="ADAL" clId="{2D1AD6FE-F1C9-4A0E-BA7A-B9856CA8E642}" dt="2025-03-02T03:34:24.785" v="5243" actId="20577"/>
          <ac:spMkLst>
            <pc:docMk/>
            <pc:sldMk cId="3894360958" sldId="325"/>
            <ac:spMk id="3" creationId="{B53BD127-4B4E-17B6-14B5-568B73C47D19}"/>
          </ac:spMkLst>
        </pc:spChg>
        <pc:picChg chg="add mod">
          <ac:chgData name="Michelle Picón Salinas" userId="2587e1e9-9f21-4b7b-b919-8ef356ce05c7" providerId="ADAL" clId="{2D1AD6FE-F1C9-4A0E-BA7A-B9856CA8E642}" dt="2025-03-02T03:34:45.869" v="5247" actId="1076"/>
          <ac:picMkLst>
            <pc:docMk/>
            <pc:sldMk cId="3894360958" sldId="325"/>
            <ac:picMk id="10242" creationId="{7AA7BED7-38FC-5B24-6A8B-EDB068B5EDA9}"/>
          </ac:picMkLst>
        </pc:picChg>
      </pc:sldChg>
      <pc:sldChg chg="addSp modSp add mod">
        <pc:chgData name="Michelle Picón Salinas" userId="2587e1e9-9f21-4b7b-b919-8ef356ce05c7" providerId="ADAL" clId="{2D1AD6FE-F1C9-4A0E-BA7A-B9856CA8E642}" dt="2025-03-02T03:39:41.739" v="5305" actId="122"/>
        <pc:sldMkLst>
          <pc:docMk/>
          <pc:sldMk cId="3195489429" sldId="326"/>
        </pc:sldMkLst>
        <pc:spChg chg="mod">
          <ac:chgData name="Michelle Picón Salinas" userId="2587e1e9-9f21-4b7b-b919-8ef356ce05c7" providerId="ADAL" clId="{2D1AD6FE-F1C9-4A0E-BA7A-B9856CA8E642}" dt="2025-03-02T03:35:59.143" v="5249"/>
          <ac:spMkLst>
            <pc:docMk/>
            <pc:sldMk cId="3195489429" sldId="326"/>
            <ac:spMk id="2" creationId="{CB4360BF-D77A-1801-E0D2-4DBF757037C5}"/>
          </ac:spMkLst>
        </pc:spChg>
        <pc:spChg chg="mod">
          <ac:chgData name="Michelle Picón Salinas" userId="2587e1e9-9f21-4b7b-b919-8ef356ce05c7" providerId="ADAL" clId="{2D1AD6FE-F1C9-4A0E-BA7A-B9856CA8E642}" dt="2025-03-02T03:37:33.916" v="5250"/>
          <ac:spMkLst>
            <pc:docMk/>
            <pc:sldMk cId="3195489429" sldId="326"/>
            <ac:spMk id="3" creationId="{3EED99E0-579B-04C3-192A-9318BF3C8FF2}"/>
          </ac:spMkLst>
        </pc:spChg>
        <pc:spChg chg="mod">
          <ac:chgData name="Michelle Picón Salinas" userId="2587e1e9-9f21-4b7b-b919-8ef356ce05c7" providerId="ADAL" clId="{2D1AD6FE-F1C9-4A0E-BA7A-B9856CA8E642}" dt="2025-03-02T03:39:41.739" v="5305" actId="122"/>
          <ac:spMkLst>
            <pc:docMk/>
            <pc:sldMk cId="3195489429" sldId="326"/>
            <ac:spMk id="4" creationId="{14B9C5B9-B778-BA0B-02EA-2D02F2935CAC}"/>
          </ac:spMkLst>
        </pc:spChg>
        <pc:picChg chg="mod">
          <ac:chgData name="Michelle Picón Salinas" userId="2587e1e9-9f21-4b7b-b919-8ef356ce05c7" providerId="ADAL" clId="{2D1AD6FE-F1C9-4A0E-BA7A-B9856CA8E642}" dt="2025-03-02T03:38:57.772" v="5253" actId="14100"/>
          <ac:picMkLst>
            <pc:docMk/>
            <pc:sldMk cId="3195489429" sldId="326"/>
            <ac:picMk id="7" creationId="{E7E69945-78E8-53FC-7D94-9AC6414E79F2}"/>
          </ac:picMkLst>
        </pc:picChg>
        <pc:picChg chg="add mod">
          <ac:chgData name="Michelle Picón Salinas" userId="2587e1e9-9f21-4b7b-b919-8ef356ce05c7" providerId="ADAL" clId="{2D1AD6FE-F1C9-4A0E-BA7A-B9856CA8E642}" dt="2025-03-02T03:39:03.779" v="5255" actId="1076"/>
          <ac:picMkLst>
            <pc:docMk/>
            <pc:sldMk cId="3195489429" sldId="326"/>
            <ac:picMk id="11266" creationId="{7ED88552-9077-F965-9BDE-D0E5700B9EE1}"/>
          </ac:picMkLst>
        </pc:picChg>
        <pc:picChg chg="add mod">
          <ac:chgData name="Michelle Picón Salinas" userId="2587e1e9-9f21-4b7b-b919-8ef356ce05c7" providerId="ADAL" clId="{2D1AD6FE-F1C9-4A0E-BA7A-B9856CA8E642}" dt="2025-03-02T03:39:13.498" v="5258" actId="1076"/>
          <ac:picMkLst>
            <pc:docMk/>
            <pc:sldMk cId="3195489429" sldId="326"/>
            <ac:picMk id="11268" creationId="{B2CDCACF-7FFD-229D-6A7E-077681ECF4F7}"/>
          </ac:picMkLst>
        </pc:picChg>
      </pc:sldChg>
      <pc:sldChg chg="addSp delSp modSp add mod">
        <pc:chgData name="Michelle Picón Salinas" userId="2587e1e9-9f21-4b7b-b919-8ef356ce05c7" providerId="ADAL" clId="{2D1AD6FE-F1C9-4A0E-BA7A-B9856CA8E642}" dt="2025-03-02T04:17:01.857" v="5313"/>
        <pc:sldMkLst>
          <pc:docMk/>
          <pc:sldMk cId="261440440" sldId="327"/>
        </pc:sldMkLst>
        <pc:spChg chg="del">
          <ac:chgData name="Michelle Picón Salinas" userId="2587e1e9-9f21-4b7b-b919-8ef356ce05c7" providerId="ADAL" clId="{2D1AD6FE-F1C9-4A0E-BA7A-B9856CA8E642}" dt="2025-03-02T04:16:50.931" v="5307" actId="478"/>
          <ac:spMkLst>
            <pc:docMk/>
            <pc:sldMk cId="261440440" sldId="327"/>
            <ac:spMk id="2" creationId="{C659101A-8172-BE1E-F407-572E43CE1CBA}"/>
          </ac:spMkLst>
        </pc:spChg>
        <pc:spChg chg="del">
          <ac:chgData name="Michelle Picón Salinas" userId="2587e1e9-9f21-4b7b-b919-8ef356ce05c7" providerId="ADAL" clId="{2D1AD6FE-F1C9-4A0E-BA7A-B9856CA8E642}" dt="2025-03-02T04:16:56.231" v="5310" actId="478"/>
          <ac:spMkLst>
            <pc:docMk/>
            <pc:sldMk cId="261440440" sldId="327"/>
            <ac:spMk id="3" creationId="{F89E34C3-7E15-83F5-C527-415FB5A174CF}"/>
          </ac:spMkLst>
        </pc:spChg>
        <pc:spChg chg="del">
          <ac:chgData name="Michelle Picón Salinas" userId="2587e1e9-9f21-4b7b-b919-8ef356ce05c7" providerId="ADAL" clId="{2D1AD6FE-F1C9-4A0E-BA7A-B9856CA8E642}" dt="2025-03-02T04:17:00.359" v="5312" actId="478"/>
          <ac:spMkLst>
            <pc:docMk/>
            <pc:sldMk cId="261440440" sldId="327"/>
            <ac:spMk id="4" creationId="{066067A7-E9CD-F344-5411-0E0C3426BDD2}"/>
          </ac:spMkLst>
        </pc:spChg>
        <pc:spChg chg="add del mod">
          <ac:chgData name="Michelle Picón Salinas" userId="2587e1e9-9f21-4b7b-b919-8ef356ce05c7" providerId="ADAL" clId="{2D1AD6FE-F1C9-4A0E-BA7A-B9856CA8E642}" dt="2025-03-02T04:16:52.410" v="5308" actId="478"/>
          <ac:spMkLst>
            <pc:docMk/>
            <pc:sldMk cId="261440440" sldId="327"/>
            <ac:spMk id="6" creationId="{24626518-5E9F-6574-1565-DBDA2C21DEEB}"/>
          </ac:spMkLst>
        </pc:spChg>
        <pc:spChg chg="add del mod">
          <ac:chgData name="Michelle Picón Salinas" userId="2587e1e9-9f21-4b7b-b919-8ef356ce05c7" providerId="ADAL" clId="{2D1AD6FE-F1C9-4A0E-BA7A-B9856CA8E642}" dt="2025-03-02T04:16:58.475" v="5311" actId="478"/>
          <ac:spMkLst>
            <pc:docMk/>
            <pc:sldMk cId="261440440" sldId="327"/>
            <ac:spMk id="9" creationId="{7AFB6ECC-EBDF-390E-3315-695D96B29332}"/>
          </ac:spMkLst>
        </pc:spChg>
        <pc:picChg chg="add">
          <ac:chgData name="Michelle Picón Salinas" userId="2587e1e9-9f21-4b7b-b919-8ef356ce05c7" providerId="ADAL" clId="{2D1AD6FE-F1C9-4A0E-BA7A-B9856CA8E642}" dt="2025-03-02T04:17:01.857" v="5313"/>
          <ac:picMkLst>
            <pc:docMk/>
            <pc:sldMk cId="261440440" sldId="327"/>
            <ac:picMk id="12290" creationId="{AD8C6B00-0B0C-5D43-0123-0FDDE7902026}"/>
          </ac:picMkLst>
        </pc:picChg>
        <pc:cxnChg chg="del">
          <ac:chgData name="Michelle Picón Salinas" userId="2587e1e9-9f21-4b7b-b919-8ef356ce05c7" providerId="ADAL" clId="{2D1AD6FE-F1C9-4A0E-BA7A-B9856CA8E642}" dt="2025-03-02T04:16:53.619" v="5309" actId="478"/>
          <ac:cxnSpMkLst>
            <pc:docMk/>
            <pc:sldMk cId="261440440" sldId="327"/>
            <ac:cxnSpMk id="10" creationId="{DA5141D5-C3D7-6B21-769E-4E4D5DE7BCAC}"/>
          </ac:cxnSpMkLst>
        </pc:cxnChg>
      </pc:sldChg>
      <pc:sldChg chg="addSp delSp modSp add mod">
        <pc:chgData name="Michelle Picón Salinas" userId="2587e1e9-9f21-4b7b-b919-8ef356ce05c7" providerId="ADAL" clId="{2D1AD6FE-F1C9-4A0E-BA7A-B9856CA8E642}" dt="2025-03-02T04:17:25.394" v="5317"/>
        <pc:sldMkLst>
          <pc:docMk/>
          <pc:sldMk cId="2374555663" sldId="328"/>
        </pc:sldMkLst>
        <pc:spChg chg="del">
          <ac:chgData name="Michelle Picón Salinas" userId="2587e1e9-9f21-4b7b-b919-8ef356ce05c7" providerId="ADAL" clId="{2D1AD6FE-F1C9-4A0E-BA7A-B9856CA8E642}" dt="2025-03-02T04:17:22.183" v="5315" actId="478"/>
          <ac:spMkLst>
            <pc:docMk/>
            <pc:sldMk cId="2374555663" sldId="328"/>
            <ac:spMk id="2" creationId="{F7576D39-BBED-6F2E-4376-981462F1E2F9}"/>
          </ac:spMkLst>
        </pc:spChg>
        <pc:spChg chg="del">
          <ac:chgData name="Michelle Picón Salinas" userId="2587e1e9-9f21-4b7b-b919-8ef356ce05c7" providerId="ADAL" clId="{2D1AD6FE-F1C9-4A0E-BA7A-B9856CA8E642}" dt="2025-03-02T04:17:22.183" v="5315" actId="478"/>
          <ac:spMkLst>
            <pc:docMk/>
            <pc:sldMk cId="2374555663" sldId="328"/>
            <ac:spMk id="3" creationId="{0F4FEBEC-6EEB-41DF-A97E-B14AD5ACF75B}"/>
          </ac:spMkLst>
        </pc:spChg>
        <pc:spChg chg="del">
          <ac:chgData name="Michelle Picón Salinas" userId="2587e1e9-9f21-4b7b-b919-8ef356ce05c7" providerId="ADAL" clId="{2D1AD6FE-F1C9-4A0E-BA7A-B9856CA8E642}" dt="2025-03-02T04:17:22.183" v="5315" actId="478"/>
          <ac:spMkLst>
            <pc:docMk/>
            <pc:sldMk cId="2374555663" sldId="328"/>
            <ac:spMk id="4" creationId="{A3911E04-F150-7588-8E69-230B3CD673BD}"/>
          </ac:spMkLst>
        </pc:spChg>
        <pc:spChg chg="add del mod">
          <ac:chgData name="Michelle Picón Salinas" userId="2587e1e9-9f21-4b7b-b919-8ef356ce05c7" providerId="ADAL" clId="{2D1AD6FE-F1C9-4A0E-BA7A-B9856CA8E642}" dt="2025-03-02T04:17:24.772" v="5316" actId="478"/>
          <ac:spMkLst>
            <pc:docMk/>
            <pc:sldMk cId="2374555663" sldId="328"/>
            <ac:spMk id="6" creationId="{676A4375-2385-4A66-5A81-AD57179A2929}"/>
          </ac:spMkLst>
        </pc:spChg>
        <pc:spChg chg="add del mod">
          <ac:chgData name="Michelle Picón Salinas" userId="2587e1e9-9f21-4b7b-b919-8ef356ce05c7" providerId="ADAL" clId="{2D1AD6FE-F1C9-4A0E-BA7A-B9856CA8E642}" dt="2025-03-02T04:17:24.772" v="5316" actId="478"/>
          <ac:spMkLst>
            <pc:docMk/>
            <pc:sldMk cId="2374555663" sldId="328"/>
            <ac:spMk id="9" creationId="{D23BAC2F-C385-71AE-B5E1-2320EF8DCC46}"/>
          </ac:spMkLst>
        </pc:spChg>
        <pc:picChg chg="add">
          <ac:chgData name="Michelle Picón Salinas" userId="2587e1e9-9f21-4b7b-b919-8ef356ce05c7" providerId="ADAL" clId="{2D1AD6FE-F1C9-4A0E-BA7A-B9856CA8E642}" dt="2025-03-02T04:17:25.394" v="5317"/>
          <ac:picMkLst>
            <pc:docMk/>
            <pc:sldMk cId="2374555663" sldId="328"/>
            <ac:picMk id="13314" creationId="{B9039F2D-EA64-3158-75D9-7B6C41B9F6E9}"/>
          </ac:picMkLst>
        </pc:picChg>
        <pc:cxnChg chg="del">
          <ac:chgData name="Michelle Picón Salinas" userId="2587e1e9-9f21-4b7b-b919-8ef356ce05c7" providerId="ADAL" clId="{2D1AD6FE-F1C9-4A0E-BA7A-B9856CA8E642}" dt="2025-03-02T04:17:22.183" v="5315" actId="478"/>
          <ac:cxnSpMkLst>
            <pc:docMk/>
            <pc:sldMk cId="2374555663" sldId="328"/>
            <ac:cxnSpMk id="10" creationId="{9F8DA23F-FEFA-22BB-E9A6-8507D376E62D}"/>
          </ac:cxnSpMkLst>
        </pc:cxnChg>
      </pc:sldChg>
      <pc:sldChg chg="addSp delSp modSp add mod">
        <pc:chgData name="Michelle Picón Salinas" userId="2587e1e9-9f21-4b7b-b919-8ef356ce05c7" providerId="ADAL" clId="{2D1AD6FE-F1C9-4A0E-BA7A-B9856CA8E642}" dt="2025-03-02T04:18:16.955" v="5321"/>
        <pc:sldMkLst>
          <pc:docMk/>
          <pc:sldMk cId="1085660632" sldId="329"/>
        </pc:sldMkLst>
        <pc:spChg chg="del">
          <ac:chgData name="Michelle Picón Salinas" userId="2587e1e9-9f21-4b7b-b919-8ef356ce05c7" providerId="ADAL" clId="{2D1AD6FE-F1C9-4A0E-BA7A-B9856CA8E642}" dt="2025-03-02T04:18:12.131" v="5319" actId="478"/>
          <ac:spMkLst>
            <pc:docMk/>
            <pc:sldMk cId="1085660632" sldId="329"/>
            <ac:spMk id="2" creationId="{EDD41BFF-8339-1A13-6CD0-12C92E84E2B8}"/>
          </ac:spMkLst>
        </pc:spChg>
        <pc:spChg chg="del">
          <ac:chgData name="Michelle Picón Salinas" userId="2587e1e9-9f21-4b7b-b919-8ef356ce05c7" providerId="ADAL" clId="{2D1AD6FE-F1C9-4A0E-BA7A-B9856CA8E642}" dt="2025-03-02T04:18:12.131" v="5319" actId="478"/>
          <ac:spMkLst>
            <pc:docMk/>
            <pc:sldMk cId="1085660632" sldId="329"/>
            <ac:spMk id="3" creationId="{00E4EBC0-73B8-9B33-D26D-BC7970E89C54}"/>
          </ac:spMkLst>
        </pc:spChg>
        <pc:spChg chg="add del mod">
          <ac:chgData name="Michelle Picón Salinas" userId="2587e1e9-9f21-4b7b-b919-8ef356ce05c7" providerId="ADAL" clId="{2D1AD6FE-F1C9-4A0E-BA7A-B9856CA8E642}" dt="2025-03-02T04:18:15.898" v="5320" actId="478"/>
          <ac:spMkLst>
            <pc:docMk/>
            <pc:sldMk cId="1085660632" sldId="329"/>
            <ac:spMk id="5" creationId="{003F9C17-FD41-AB11-F398-2575CC19452A}"/>
          </ac:spMkLst>
        </pc:spChg>
        <pc:spChg chg="del">
          <ac:chgData name="Michelle Picón Salinas" userId="2587e1e9-9f21-4b7b-b919-8ef356ce05c7" providerId="ADAL" clId="{2D1AD6FE-F1C9-4A0E-BA7A-B9856CA8E642}" dt="2025-03-02T04:18:12.131" v="5319" actId="478"/>
          <ac:spMkLst>
            <pc:docMk/>
            <pc:sldMk cId="1085660632" sldId="329"/>
            <ac:spMk id="8" creationId="{5C349EDE-3681-9442-88FE-FD303D11DE16}"/>
          </ac:spMkLst>
        </pc:spChg>
        <pc:spChg chg="del">
          <ac:chgData name="Michelle Picón Salinas" userId="2587e1e9-9f21-4b7b-b919-8ef356ce05c7" providerId="ADAL" clId="{2D1AD6FE-F1C9-4A0E-BA7A-B9856CA8E642}" dt="2025-03-02T04:18:12.131" v="5319" actId="478"/>
          <ac:spMkLst>
            <pc:docMk/>
            <pc:sldMk cId="1085660632" sldId="329"/>
            <ac:spMk id="9" creationId="{B79DF545-1168-C9B4-C65D-F16C87EDC528}"/>
          </ac:spMkLst>
        </pc:spChg>
        <pc:picChg chg="add">
          <ac:chgData name="Michelle Picón Salinas" userId="2587e1e9-9f21-4b7b-b919-8ef356ce05c7" providerId="ADAL" clId="{2D1AD6FE-F1C9-4A0E-BA7A-B9856CA8E642}" dt="2025-03-02T04:18:16.955" v="5321"/>
          <ac:picMkLst>
            <pc:docMk/>
            <pc:sldMk cId="1085660632" sldId="329"/>
            <ac:picMk id="14338" creationId="{49CA19C9-7567-0DA0-BCCB-4FCED8ACA58D}"/>
          </ac:picMkLst>
        </pc:picChg>
        <pc:cxnChg chg="del">
          <ac:chgData name="Michelle Picón Salinas" userId="2587e1e9-9f21-4b7b-b919-8ef356ce05c7" providerId="ADAL" clId="{2D1AD6FE-F1C9-4A0E-BA7A-B9856CA8E642}" dt="2025-03-02T04:18:12.131" v="5319" actId="478"/>
          <ac:cxnSpMkLst>
            <pc:docMk/>
            <pc:sldMk cId="1085660632" sldId="329"/>
            <ac:cxnSpMk id="7" creationId="{1FC50D13-13C5-A3FF-56A1-87EA5CEA2B0D}"/>
          </ac:cxnSpMkLst>
        </pc:cxnChg>
      </pc:sldChg>
      <pc:sldChg chg="addSp delSp modSp add mod">
        <pc:chgData name="Michelle Picón Salinas" userId="2587e1e9-9f21-4b7b-b919-8ef356ce05c7" providerId="ADAL" clId="{2D1AD6FE-F1C9-4A0E-BA7A-B9856CA8E642}" dt="2025-03-02T04:18:41.222" v="5325"/>
        <pc:sldMkLst>
          <pc:docMk/>
          <pc:sldMk cId="483619095" sldId="330"/>
        </pc:sldMkLst>
        <pc:spChg chg="del">
          <ac:chgData name="Michelle Picón Salinas" userId="2587e1e9-9f21-4b7b-b919-8ef356ce05c7" providerId="ADAL" clId="{2D1AD6FE-F1C9-4A0E-BA7A-B9856CA8E642}" dt="2025-03-02T04:18:37.963" v="5323" actId="478"/>
          <ac:spMkLst>
            <pc:docMk/>
            <pc:sldMk cId="483619095" sldId="330"/>
            <ac:spMk id="2" creationId="{0B5B1593-43C7-B0CD-7B72-0D5134A6A984}"/>
          </ac:spMkLst>
        </pc:spChg>
        <pc:spChg chg="add del mod">
          <ac:chgData name="Michelle Picón Salinas" userId="2587e1e9-9f21-4b7b-b919-8ef356ce05c7" providerId="ADAL" clId="{2D1AD6FE-F1C9-4A0E-BA7A-B9856CA8E642}" dt="2025-03-02T04:18:40.564" v="5324" actId="478"/>
          <ac:spMkLst>
            <pc:docMk/>
            <pc:sldMk cId="483619095" sldId="330"/>
            <ac:spMk id="3" creationId="{EB3EC8AA-CE71-4B91-4596-95AE7D7E23F7}"/>
          </ac:spMkLst>
        </pc:spChg>
        <pc:picChg chg="del">
          <ac:chgData name="Michelle Picón Salinas" userId="2587e1e9-9f21-4b7b-b919-8ef356ce05c7" providerId="ADAL" clId="{2D1AD6FE-F1C9-4A0E-BA7A-B9856CA8E642}" dt="2025-03-02T04:18:37.963" v="5323" actId="478"/>
          <ac:picMkLst>
            <pc:docMk/>
            <pc:sldMk cId="483619095" sldId="330"/>
            <ac:picMk id="2050" creationId="{EB65D4D2-6C46-F1C9-BEA5-ECDE85FA5AAD}"/>
          </ac:picMkLst>
        </pc:picChg>
        <pc:picChg chg="add">
          <ac:chgData name="Michelle Picón Salinas" userId="2587e1e9-9f21-4b7b-b919-8ef356ce05c7" providerId="ADAL" clId="{2D1AD6FE-F1C9-4A0E-BA7A-B9856CA8E642}" dt="2025-03-02T04:18:41.222" v="5325"/>
          <ac:picMkLst>
            <pc:docMk/>
            <pc:sldMk cId="483619095" sldId="330"/>
            <ac:picMk id="15362" creationId="{3CF34703-0997-9818-5188-B69820D09780}"/>
          </ac:picMkLst>
        </pc:picChg>
      </pc:sldChg>
      <pc:sldChg chg="modSp add mod">
        <pc:chgData name="Michelle Picón Salinas" userId="2587e1e9-9f21-4b7b-b919-8ef356ce05c7" providerId="ADAL" clId="{2D1AD6FE-F1C9-4A0E-BA7A-B9856CA8E642}" dt="2025-03-02T04:20:51.500" v="5334" actId="18131"/>
        <pc:sldMkLst>
          <pc:docMk/>
          <pc:sldMk cId="3014689574" sldId="331"/>
        </pc:sldMkLst>
        <pc:spChg chg="mod">
          <ac:chgData name="Michelle Picón Salinas" userId="2587e1e9-9f21-4b7b-b919-8ef356ce05c7" providerId="ADAL" clId="{2D1AD6FE-F1C9-4A0E-BA7A-B9856CA8E642}" dt="2025-03-02T04:19:53.566" v="5327"/>
          <ac:spMkLst>
            <pc:docMk/>
            <pc:sldMk cId="3014689574" sldId="331"/>
            <ac:spMk id="2" creationId="{B9B2DFEA-4FC9-0324-5415-5F4E61CC3782}"/>
          </ac:spMkLst>
        </pc:spChg>
        <pc:spChg chg="mod">
          <ac:chgData name="Michelle Picón Salinas" userId="2587e1e9-9f21-4b7b-b919-8ef356ce05c7" providerId="ADAL" clId="{2D1AD6FE-F1C9-4A0E-BA7A-B9856CA8E642}" dt="2025-03-02T04:20:08.988" v="5331" actId="403"/>
          <ac:spMkLst>
            <pc:docMk/>
            <pc:sldMk cId="3014689574" sldId="331"/>
            <ac:spMk id="3" creationId="{97851C36-7243-AF28-93C7-A00B82953068}"/>
          </ac:spMkLst>
        </pc:spChg>
        <pc:picChg chg="mod modCrop">
          <ac:chgData name="Michelle Picón Salinas" userId="2587e1e9-9f21-4b7b-b919-8ef356ce05c7" providerId="ADAL" clId="{2D1AD6FE-F1C9-4A0E-BA7A-B9856CA8E642}" dt="2025-03-02T04:20:51.500" v="5334" actId="18131"/>
          <ac:picMkLst>
            <pc:docMk/>
            <pc:sldMk cId="3014689574" sldId="331"/>
            <ac:picMk id="10" creationId="{CC7E77A1-7E48-A7DA-AD16-FDE310D75D37}"/>
          </ac:picMkLst>
        </pc:picChg>
      </pc:sldChg>
      <pc:sldChg chg="addSp delSp modSp add mod">
        <pc:chgData name="Michelle Picón Salinas" userId="2587e1e9-9f21-4b7b-b919-8ef356ce05c7" providerId="ADAL" clId="{2D1AD6FE-F1C9-4A0E-BA7A-B9856CA8E642}" dt="2025-03-02T16:46:28.404" v="6275"/>
        <pc:sldMkLst>
          <pc:docMk/>
          <pc:sldMk cId="2907591062" sldId="332"/>
        </pc:sldMkLst>
        <pc:spChg chg="mod">
          <ac:chgData name="Michelle Picón Salinas" userId="2587e1e9-9f21-4b7b-b919-8ef356ce05c7" providerId="ADAL" clId="{2D1AD6FE-F1C9-4A0E-BA7A-B9856CA8E642}" dt="2025-03-02T16:46:28.404" v="6275"/>
          <ac:spMkLst>
            <pc:docMk/>
            <pc:sldMk cId="2907591062" sldId="332"/>
            <ac:spMk id="2" creationId="{06DFC584-F6F1-600D-65AD-D83A940414D3}"/>
          </ac:spMkLst>
        </pc:spChg>
        <pc:spChg chg="mod">
          <ac:chgData name="Michelle Picón Salinas" userId="2587e1e9-9f21-4b7b-b919-8ef356ce05c7" providerId="ADAL" clId="{2D1AD6FE-F1C9-4A0E-BA7A-B9856CA8E642}" dt="2025-03-02T04:23:25.812" v="5342" actId="14100"/>
          <ac:spMkLst>
            <pc:docMk/>
            <pc:sldMk cId="2907591062" sldId="332"/>
            <ac:spMk id="3" creationId="{508180B4-73DF-6FFE-CA0F-44A035C24E93}"/>
          </ac:spMkLst>
        </pc:spChg>
        <pc:spChg chg="add mod">
          <ac:chgData name="Michelle Picón Salinas" userId="2587e1e9-9f21-4b7b-b919-8ef356ce05c7" providerId="ADAL" clId="{2D1AD6FE-F1C9-4A0E-BA7A-B9856CA8E642}" dt="2025-03-02T04:24:35.536" v="5385" actId="1076"/>
          <ac:spMkLst>
            <pc:docMk/>
            <pc:sldMk cId="2907591062" sldId="332"/>
            <ac:spMk id="4" creationId="{3AE89776-39DD-3813-634C-1FE5941EFA68}"/>
          </ac:spMkLst>
        </pc:spChg>
        <pc:spChg chg="add mod">
          <ac:chgData name="Michelle Picón Salinas" userId="2587e1e9-9f21-4b7b-b919-8ef356ce05c7" providerId="ADAL" clId="{2D1AD6FE-F1C9-4A0E-BA7A-B9856CA8E642}" dt="2025-03-02T04:28:02.405" v="5422" actId="1076"/>
          <ac:spMkLst>
            <pc:docMk/>
            <pc:sldMk cId="2907591062" sldId="332"/>
            <ac:spMk id="5" creationId="{895359D7-69E3-9356-35E3-63906897F1A4}"/>
          </ac:spMkLst>
        </pc:spChg>
        <pc:spChg chg="add mod">
          <ac:chgData name="Michelle Picón Salinas" userId="2587e1e9-9f21-4b7b-b919-8ef356ce05c7" providerId="ADAL" clId="{2D1AD6FE-F1C9-4A0E-BA7A-B9856CA8E642}" dt="2025-03-02T04:24:35.536" v="5385" actId="1076"/>
          <ac:spMkLst>
            <pc:docMk/>
            <pc:sldMk cId="2907591062" sldId="332"/>
            <ac:spMk id="7" creationId="{8C0F6B18-318A-0AD9-1CC7-9F0B87029D38}"/>
          </ac:spMkLst>
        </pc:spChg>
        <pc:spChg chg="add del">
          <ac:chgData name="Michelle Picón Salinas" userId="2587e1e9-9f21-4b7b-b919-8ef356ce05c7" providerId="ADAL" clId="{2D1AD6FE-F1C9-4A0E-BA7A-B9856CA8E642}" dt="2025-03-02T04:26:34.155" v="5406" actId="478"/>
          <ac:spMkLst>
            <pc:docMk/>
            <pc:sldMk cId="2907591062" sldId="332"/>
            <ac:spMk id="8" creationId="{837FD375-24CE-494C-C026-0E339825C546}"/>
          </ac:spMkLst>
        </pc:spChg>
        <pc:spChg chg="add mod ord">
          <ac:chgData name="Michelle Picón Salinas" userId="2587e1e9-9f21-4b7b-b919-8ef356ce05c7" providerId="ADAL" clId="{2D1AD6FE-F1C9-4A0E-BA7A-B9856CA8E642}" dt="2025-03-02T04:29:49.415" v="5447" actId="167"/>
          <ac:spMkLst>
            <pc:docMk/>
            <pc:sldMk cId="2907591062" sldId="332"/>
            <ac:spMk id="16" creationId="{524BBAF5-ECB5-7543-7C3C-F461E4784F00}"/>
          </ac:spMkLst>
        </pc:spChg>
        <pc:picChg chg="del mod">
          <ac:chgData name="Michelle Picón Salinas" userId="2587e1e9-9f21-4b7b-b919-8ef356ce05c7" providerId="ADAL" clId="{2D1AD6FE-F1C9-4A0E-BA7A-B9856CA8E642}" dt="2025-03-02T04:26:34.155" v="5406" actId="478"/>
          <ac:picMkLst>
            <pc:docMk/>
            <pc:sldMk cId="2907591062" sldId="332"/>
            <ac:picMk id="6" creationId="{B1F40857-158E-A610-A24B-59C56EAEC4FD}"/>
          </ac:picMkLst>
        </pc:picChg>
        <pc:picChg chg="add mod">
          <ac:chgData name="Michelle Picón Salinas" userId="2587e1e9-9f21-4b7b-b919-8ef356ce05c7" providerId="ADAL" clId="{2D1AD6FE-F1C9-4A0E-BA7A-B9856CA8E642}" dt="2025-03-02T04:27:48.369" v="5416" actId="1076"/>
          <ac:picMkLst>
            <pc:docMk/>
            <pc:sldMk cId="2907591062" sldId="332"/>
            <ac:picMk id="9" creationId="{F9762329-0A23-0145-A461-E37D85220935}"/>
          </ac:picMkLst>
        </pc:picChg>
        <pc:picChg chg="add mod">
          <ac:chgData name="Michelle Picón Salinas" userId="2587e1e9-9f21-4b7b-b919-8ef356ce05c7" providerId="ADAL" clId="{2D1AD6FE-F1C9-4A0E-BA7A-B9856CA8E642}" dt="2025-03-02T04:27:53.395" v="5418" actId="1076"/>
          <ac:picMkLst>
            <pc:docMk/>
            <pc:sldMk cId="2907591062" sldId="332"/>
            <ac:picMk id="10" creationId="{494B8B7A-281A-C3B7-1558-A352EB0EA04A}"/>
          </ac:picMkLst>
        </pc:picChg>
        <pc:picChg chg="del">
          <ac:chgData name="Michelle Picón Salinas" userId="2587e1e9-9f21-4b7b-b919-8ef356ce05c7" providerId="ADAL" clId="{2D1AD6FE-F1C9-4A0E-BA7A-B9856CA8E642}" dt="2025-03-02T04:29:18.824" v="5442" actId="478"/>
          <ac:picMkLst>
            <pc:docMk/>
            <pc:sldMk cId="2907591062" sldId="332"/>
            <ac:picMk id="11" creationId="{D9545941-80AB-2D8E-95C1-5A5EFCF5B954}"/>
          </ac:picMkLst>
        </pc:picChg>
        <pc:picChg chg="add mod">
          <ac:chgData name="Michelle Picón Salinas" userId="2587e1e9-9f21-4b7b-b919-8ef356ce05c7" providerId="ADAL" clId="{2D1AD6FE-F1C9-4A0E-BA7A-B9856CA8E642}" dt="2025-03-02T04:29:55.720" v="5452" actId="1036"/>
          <ac:picMkLst>
            <pc:docMk/>
            <pc:sldMk cId="2907591062" sldId="332"/>
            <ac:picMk id="12" creationId="{E7CFCE61-416F-E797-C228-2DFF1F78308B}"/>
          </ac:picMkLst>
        </pc:picChg>
        <pc:picChg chg="add mod">
          <ac:chgData name="Michelle Picón Salinas" userId="2587e1e9-9f21-4b7b-b919-8ef356ce05c7" providerId="ADAL" clId="{2D1AD6FE-F1C9-4A0E-BA7A-B9856CA8E642}" dt="2025-03-02T04:29:14.990" v="5441" actId="1076"/>
          <ac:picMkLst>
            <pc:docMk/>
            <pc:sldMk cId="2907591062" sldId="332"/>
            <ac:picMk id="13" creationId="{D038B8ED-8DAE-6479-33AA-98F0DE115858}"/>
          </ac:picMkLst>
        </pc:picChg>
        <pc:picChg chg="add mod">
          <ac:chgData name="Michelle Picón Salinas" userId="2587e1e9-9f21-4b7b-b919-8ef356ce05c7" providerId="ADAL" clId="{2D1AD6FE-F1C9-4A0E-BA7A-B9856CA8E642}" dt="2025-03-02T04:29:55.720" v="5452" actId="1036"/>
          <ac:picMkLst>
            <pc:docMk/>
            <pc:sldMk cId="2907591062" sldId="332"/>
            <ac:picMk id="14" creationId="{76917242-3AD4-AB09-DAAD-12E7BC7F9081}"/>
          </ac:picMkLst>
        </pc:picChg>
        <pc:picChg chg="add mod">
          <ac:chgData name="Michelle Picón Salinas" userId="2587e1e9-9f21-4b7b-b919-8ef356ce05c7" providerId="ADAL" clId="{2D1AD6FE-F1C9-4A0E-BA7A-B9856CA8E642}" dt="2025-03-02T04:29:03.187" v="5438" actId="1076"/>
          <ac:picMkLst>
            <pc:docMk/>
            <pc:sldMk cId="2907591062" sldId="332"/>
            <ac:picMk id="15" creationId="{A84DC7BE-DECE-6A1B-9C3C-4174E87BFF50}"/>
          </ac:picMkLst>
        </pc:picChg>
        <pc:picChg chg="add mod">
          <ac:chgData name="Michelle Picón Salinas" userId="2587e1e9-9f21-4b7b-b919-8ef356ce05c7" providerId="ADAL" clId="{2D1AD6FE-F1C9-4A0E-BA7A-B9856CA8E642}" dt="2025-03-02T04:26:09.659" v="5401" actId="1076"/>
          <ac:picMkLst>
            <pc:docMk/>
            <pc:sldMk cId="2907591062" sldId="332"/>
            <ac:picMk id="16386" creationId="{2C474FC8-C9AB-E99E-DB1F-845B06B7F54A}"/>
          </ac:picMkLst>
        </pc:picChg>
        <pc:picChg chg="add mod">
          <ac:chgData name="Michelle Picón Salinas" userId="2587e1e9-9f21-4b7b-b919-8ef356ce05c7" providerId="ADAL" clId="{2D1AD6FE-F1C9-4A0E-BA7A-B9856CA8E642}" dt="2025-03-02T04:28:00.164" v="5421" actId="1076"/>
          <ac:picMkLst>
            <pc:docMk/>
            <pc:sldMk cId="2907591062" sldId="332"/>
            <ac:picMk id="16388" creationId="{2102CB08-9978-426C-059D-3C325BAC03F6}"/>
          </ac:picMkLst>
        </pc:picChg>
        <pc:picChg chg="add mod">
          <ac:chgData name="Michelle Picón Salinas" userId="2587e1e9-9f21-4b7b-b919-8ef356ce05c7" providerId="ADAL" clId="{2D1AD6FE-F1C9-4A0E-BA7A-B9856CA8E642}" dt="2025-03-02T04:26:52.221" v="5410" actId="1076"/>
          <ac:picMkLst>
            <pc:docMk/>
            <pc:sldMk cId="2907591062" sldId="332"/>
            <ac:picMk id="16392" creationId="{B4479AFB-0B0C-9B52-32B0-48632AFFBCDF}"/>
          </ac:picMkLst>
        </pc:picChg>
        <pc:picChg chg="add mod">
          <ac:chgData name="Michelle Picón Salinas" userId="2587e1e9-9f21-4b7b-b919-8ef356ce05c7" providerId="ADAL" clId="{2D1AD6FE-F1C9-4A0E-BA7A-B9856CA8E642}" dt="2025-03-02T04:27:38.560" v="5414"/>
          <ac:picMkLst>
            <pc:docMk/>
            <pc:sldMk cId="2907591062" sldId="332"/>
            <ac:picMk id="16394" creationId="{D0B01B47-0375-7085-C074-9C641A29BE6B}"/>
          </ac:picMkLst>
        </pc:picChg>
        <pc:cxnChg chg="add del mod">
          <ac:chgData name="Michelle Picón Salinas" userId="2587e1e9-9f21-4b7b-b919-8ef356ce05c7" providerId="ADAL" clId="{2D1AD6FE-F1C9-4A0E-BA7A-B9856CA8E642}" dt="2025-03-02T04:30:50.023" v="5463" actId="478"/>
          <ac:cxnSpMkLst>
            <pc:docMk/>
            <pc:sldMk cId="2907591062" sldId="332"/>
            <ac:cxnSpMk id="18" creationId="{419A9F08-4A69-8604-7A1A-00D4C2DE4835}"/>
          </ac:cxnSpMkLst>
        </pc:cxnChg>
        <pc:cxnChg chg="add mod">
          <ac:chgData name="Michelle Picón Salinas" userId="2587e1e9-9f21-4b7b-b919-8ef356ce05c7" providerId="ADAL" clId="{2D1AD6FE-F1C9-4A0E-BA7A-B9856CA8E642}" dt="2025-03-02T04:31:07.128" v="5470" actId="208"/>
          <ac:cxnSpMkLst>
            <pc:docMk/>
            <pc:sldMk cId="2907591062" sldId="332"/>
            <ac:cxnSpMk id="19" creationId="{73518774-1365-4FA2-EE81-FBE39DB6230D}"/>
          </ac:cxnSpMkLst>
        </pc:cxnChg>
        <pc:cxnChg chg="add del mod">
          <ac:chgData name="Michelle Picón Salinas" userId="2587e1e9-9f21-4b7b-b919-8ef356ce05c7" providerId="ADAL" clId="{2D1AD6FE-F1C9-4A0E-BA7A-B9856CA8E642}" dt="2025-03-02T04:30:49.305" v="5462" actId="478"/>
          <ac:cxnSpMkLst>
            <pc:docMk/>
            <pc:sldMk cId="2907591062" sldId="332"/>
            <ac:cxnSpMk id="20" creationId="{77E3F190-15FF-6D94-15C2-BBC08D98F3FD}"/>
          </ac:cxnSpMkLst>
        </pc:cxnChg>
        <pc:cxnChg chg="add mod">
          <ac:chgData name="Michelle Picón Salinas" userId="2587e1e9-9f21-4b7b-b919-8ef356ce05c7" providerId="ADAL" clId="{2D1AD6FE-F1C9-4A0E-BA7A-B9856CA8E642}" dt="2025-03-02T04:31:07.128" v="5470" actId="208"/>
          <ac:cxnSpMkLst>
            <pc:docMk/>
            <pc:sldMk cId="2907591062" sldId="332"/>
            <ac:cxnSpMk id="22" creationId="{0FC1F152-D2C5-1C59-6E32-952900A212D9}"/>
          </ac:cxnSpMkLst>
        </pc:cxnChg>
        <pc:cxnChg chg="add mod">
          <ac:chgData name="Michelle Picón Salinas" userId="2587e1e9-9f21-4b7b-b919-8ef356ce05c7" providerId="ADAL" clId="{2D1AD6FE-F1C9-4A0E-BA7A-B9856CA8E642}" dt="2025-03-02T04:31:07.128" v="5470" actId="208"/>
          <ac:cxnSpMkLst>
            <pc:docMk/>
            <pc:sldMk cId="2907591062" sldId="332"/>
            <ac:cxnSpMk id="23" creationId="{CE3D6859-22BB-8B60-76D6-F1E2F0B413AC}"/>
          </ac:cxnSpMkLst>
        </pc:cxnChg>
        <pc:cxnChg chg="add mod">
          <ac:chgData name="Michelle Picón Salinas" userId="2587e1e9-9f21-4b7b-b919-8ef356ce05c7" providerId="ADAL" clId="{2D1AD6FE-F1C9-4A0E-BA7A-B9856CA8E642}" dt="2025-03-02T04:31:24.290" v="5474" actId="14100"/>
          <ac:cxnSpMkLst>
            <pc:docMk/>
            <pc:sldMk cId="2907591062" sldId="332"/>
            <ac:cxnSpMk id="25" creationId="{E609FB6D-1092-CECB-9681-42EBBA883A1E}"/>
          </ac:cxnSpMkLst>
        </pc:cxnChg>
        <pc:cxnChg chg="add mod">
          <ac:chgData name="Michelle Picón Salinas" userId="2587e1e9-9f21-4b7b-b919-8ef356ce05c7" providerId="ADAL" clId="{2D1AD6FE-F1C9-4A0E-BA7A-B9856CA8E642}" dt="2025-03-02T04:31:32.413" v="5477" actId="14100"/>
          <ac:cxnSpMkLst>
            <pc:docMk/>
            <pc:sldMk cId="2907591062" sldId="332"/>
            <ac:cxnSpMk id="27" creationId="{37BFFC44-6688-8CBF-AC37-F64709D2191A}"/>
          </ac:cxnSpMkLst>
        </pc:cxnChg>
        <pc:cxnChg chg="add mod">
          <ac:chgData name="Michelle Picón Salinas" userId="2587e1e9-9f21-4b7b-b919-8ef356ce05c7" providerId="ADAL" clId="{2D1AD6FE-F1C9-4A0E-BA7A-B9856CA8E642}" dt="2025-03-02T04:34:56.630" v="5481" actId="14100"/>
          <ac:cxnSpMkLst>
            <pc:docMk/>
            <pc:sldMk cId="2907591062" sldId="332"/>
            <ac:cxnSpMk id="29" creationId="{053A868C-B079-C7DB-053F-81AB1A905626}"/>
          </ac:cxnSpMkLst>
        </pc:cxnChg>
        <pc:cxnChg chg="add mod">
          <ac:chgData name="Michelle Picón Salinas" userId="2587e1e9-9f21-4b7b-b919-8ef356ce05c7" providerId="ADAL" clId="{2D1AD6FE-F1C9-4A0E-BA7A-B9856CA8E642}" dt="2025-03-02T04:35:23.403" v="5487" actId="14100"/>
          <ac:cxnSpMkLst>
            <pc:docMk/>
            <pc:sldMk cId="2907591062" sldId="332"/>
            <ac:cxnSpMk id="31" creationId="{7F43F7F4-67EA-E40D-BBAE-7BFAE23EABFA}"/>
          </ac:cxnSpMkLst>
        </pc:cxnChg>
        <pc:cxnChg chg="add mod">
          <ac:chgData name="Michelle Picón Salinas" userId="2587e1e9-9f21-4b7b-b919-8ef356ce05c7" providerId="ADAL" clId="{2D1AD6FE-F1C9-4A0E-BA7A-B9856CA8E642}" dt="2025-03-02T04:35:32.365" v="5490" actId="14100"/>
          <ac:cxnSpMkLst>
            <pc:docMk/>
            <pc:sldMk cId="2907591062" sldId="332"/>
            <ac:cxnSpMk id="36" creationId="{FCCBF792-0A1E-0F21-637C-D8E8FDBD0468}"/>
          </ac:cxnSpMkLst>
        </pc:cxnChg>
        <pc:cxnChg chg="add mod">
          <ac:chgData name="Michelle Picón Salinas" userId="2587e1e9-9f21-4b7b-b919-8ef356ce05c7" providerId="ADAL" clId="{2D1AD6FE-F1C9-4A0E-BA7A-B9856CA8E642}" dt="2025-03-02T04:35:39.503" v="5493" actId="14100"/>
          <ac:cxnSpMkLst>
            <pc:docMk/>
            <pc:sldMk cId="2907591062" sldId="332"/>
            <ac:cxnSpMk id="38" creationId="{1A32F115-E01E-32DB-0396-325C30B5741C}"/>
          </ac:cxnSpMkLst>
        </pc:cxnChg>
        <pc:cxnChg chg="add mod">
          <ac:chgData name="Michelle Picón Salinas" userId="2587e1e9-9f21-4b7b-b919-8ef356ce05c7" providerId="ADAL" clId="{2D1AD6FE-F1C9-4A0E-BA7A-B9856CA8E642}" dt="2025-03-02T04:35:46.359" v="5497" actId="14100"/>
          <ac:cxnSpMkLst>
            <pc:docMk/>
            <pc:sldMk cId="2907591062" sldId="332"/>
            <ac:cxnSpMk id="40" creationId="{DEECCF32-FBCD-24FD-0162-3153B2DD5A6C}"/>
          </ac:cxnSpMkLst>
        </pc:cxnChg>
        <pc:cxnChg chg="add mod">
          <ac:chgData name="Michelle Picón Salinas" userId="2587e1e9-9f21-4b7b-b919-8ef356ce05c7" providerId="ADAL" clId="{2D1AD6FE-F1C9-4A0E-BA7A-B9856CA8E642}" dt="2025-03-02T04:35:54.768" v="5500" actId="14100"/>
          <ac:cxnSpMkLst>
            <pc:docMk/>
            <pc:sldMk cId="2907591062" sldId="332"/>
            <ac:cxnSpMk id="43" creationId="{5F2FB48A-DD99-F346-C57B-CE728322BB56}"/>
          </ac:cxnSpMkLst>
        </pc:cxnChg>
        <pc:cxnChg chg="add mod">
          <ac:chgData name="Michelle Picón Salinas" userId="2587e1e9-9f21-4b7b-b919-8ef356ce05c7" providerId="ADAL" clId="{2D1AD6FE-F1C9-4A0E-BA7A-B9856CA8E642}" dt="2025-03-02T04:36:04.031" v="5504" actId="14100"/>
          <ac:cxnSpMkLst>
            <pc:docMk/>
            <pc:sldMk cId="2907591062" sldId="332"/>
            <ac:cxnSpMk id="45" creationId="{2B5029F8-315D-BA43-5403-C5DADD34D166}"/>
          </ac:cxnSpMkLst>
        </pc:cxnChg>
        <pc:cxnChg chg="add mod">
          <ac:chgData name="Michelle Picón Salinas" userId="2587e1e9-9f21-4b7b-b919-8ef356ce05c7" providerId="ADAL" clId="{2D1AD6FE-F1C9-4A0E-BA7A-B9856CA8E642}" dt="2025-03-02T04:37:09.253" v="5524" actId="14100"/>
          <ac:cxnSpMkLst>
            <pc:docMk/>
            <pc:sldMk cId="2907591062" sldId="332"/>
            <ac:cxnSpMk id="48" creationId="{96163C4F-5F4F-6383-072D-F3FAEF6824E9}"/>
          </ac:cxnSpMkLst>
        </pc:cxnChg>
        <pc:cxnChg chg="add mod">
          <ac:chgData name="Michelle Picón Salinas" userId="2587e1e9-9f21-4b7b-b919-8ef356ce05c7" providerId="ADAL" clId="{2D1AD6FE-F1C9-4A0E-BA7A-B9856CA8E642}" dt="2025-03-02T04:36:21.516" v="5510" actId="14100"/>
          <ac:cxnSpMkLst>
            <pc:docMk/>
            <pc:sldMk cId="2907591062" sldId="332"/>
            <ac:cxnSpMk id="50" creationId="{B37542C5-603A-20BA-0586-20CEA75033F0}"/>
          </ac:cxnSpMkLst>
        </pc:cxnChg>
        <pc:cxnChg chg="add mod">
          <ac:chgData name="Michelle Picón Salinas" userId="2587e1e9-9f21-4b7b-b919-8ef356ce05c7" providerId="ADAL" clId="{2D1AD6FE-F1C9-4A0E-BA7A-B9856CA8E642}" dt="2025-03-02T04:36:29.971" v="5513" actId="14100"/>
          <ac:cxnSpMkLst>
            <pc:docMk/>
            <pc:sldMk cId="2907591062" sldId="332"/>
            <ac:cxnSpMk id="52" creationId="{E4713B23-BF6B-3D69-AA5D-3A966D3DF94C}"/>
          </ac:cxnSpMkLst>
        </pc:cxnChg>
        <pc:cxnChg chg="add mod">
          <ac:chgData name="Michelle Picón Salinas" userId="2587e1e9-9f21-4b7b-b919-8ef356ce05c7" providerId="ADAL" clId="{2D1AD6FE-F1C9-4A0E-BA7A-B9856CA8E642}" dt="2025-03-02T04:36:50.194" v="5516" actId="14100"/>
          <ac:cxnSpMkLst>
            <pc:docMk/>
            <pc:sldMk cId="2907591062" sldId="332"/>
            <ac:cxnSpMk id="54" creationId="{726DF8CA-38A4-A550-A37C-5146D019461A}"/>
          </ac:cxnSpMkLst>
        </pc:cxnChg>
        <pc:cxnChg chg="add mod">
          <ac:chgData name="Michelle Picón Salinas" userId="2587e1e9-9f21-4b7b-b919-8ef356ce05c7" providerId="ADAL" clId="{2D1AD6FE-F1C9-4A0E-BA7A-B9856CA8E642}" dt="2025-03-02T04:37:01.562" v="5519" actId="14100"/>
          <ac:cxnSpMkLst>
            <pc:docMk/>
            <pc:sldMk cId="2907591062" sldId="332"/>
            <ac:cxnSpMk id="56" creationId="{013F1B13-C63F-7C8A-1F39-4043256865CE}"/>
          </ac:cxnSpMkLst>
        </pc:cxnChg>
        <pc:cxnChg chg="add mod">
          <ac:chgData name="Michelle Picón Salinas" userId="2587e1e9-9f21-4b7b-b919-8ef356ce05c7" providerId="ADAL" clId="{2D1AD6FE-F1C9-4A0E-BA7A-B9856CA8E642}" dt="2025-03-02T04:37:07.825" v="5523" actId="14100"/>
          <ac:cxnSpMkLst>
            <pc:docMk/>
            <pc:sldMk cId="2907591062" sldId="332"/>
            <ac:cxnSpMk id="58" creationId="{249F7692-7075-FB40-29B8-5E36D949CAB8}"/>
          </ac:cxnSpMkLst>
        </pc:cxnChg>
        <pc:cxnChg chg="add mod">
          <ac:chgData name="Michelle Picón Salinas" userId="2587e1e9-9f21-4b7b-b919-8ef356ce05c7" providerId="ADAL" clId="{2D1AD6FE-F1C9-4A0E-BA7A-B9856CA8E642}" dt="2025-03-02T04:37:19.300" v="5527" actId="14100"/>
          <ac:cxnSpMkLst>
            <pc:docMk/>
            <pc:sldMk cId="2907591062" sldId="332"/>
            <ac:cxnSpMk id="62" creationId="{7BA0349D-712F-1686-E26F-9DB4D807EE9B}"/>
          </ac:cxnSpMkLst>
        </pc:cxnChg>
        <pc:cxnChg chg="add mod">
          <ac:chgData name="Michelle Picón Salinas" userId="2587e1e9-9f21-4b7b-b919-8ef356ce05c7" providerId="ADAL" clId="{2D1AD6FE-F1C9-4A0E-BA7A-B9856CA8E642}" dt="2025-03-02T04:37:23.413" v="5530" actId="14100"/>
          <ac:cxnSpMkLst>
            <pc:docMk/>
            <pc:sldMk cId="2907591062" sldId="332"/>
            <ac:cxnSpMk id="16385" creationId="{8D310B6D-733C-CCF6-DB6B-38B56FFE8440}"/>
          </ac:cxnSpMkLst>
        </pc:cxnChg>
        <pc:cxnChg chg="add mod">
          <ac:chgData name="Michelle Picón Salinas" userId="2587e1e9-9f21-4b7b-b919-8ef356ce05c7" providerId="ADAL" clId="{2D1AD6FE-F1C9-4A0E-BA7A-B9856CA8E642}" dt="2025-03-02T04:37:26.351" v="5533" actId="14100"/>
          <ac:cxnSpMkLst>
            <pc:docMk/>
            <pc:sldMk cId="2907591062" sldId="332"/>
            <ac:cxnSpMk id="16389" creationId="{C0269A92-51D8-D93C-729B-32035D38F6A3}"/>
          </ac:cxnSpMkLst>
        </pc:cxnChg>
      </pc:sldChg>
      <pc:sldChg chg="addSp delSp modSp add mod">
        <pc:chgData name="Michelle Picón Salinas" userId="2587e1e9-9f21-4b7b-b919-8ef356ce05c7" providerId="ADAL" clId="{2D1AD6FE-F1C9-4A0E-BA7A-B9856CA8E642}" dt="2025-03-02T16:47:13.170" v="6278"/>
        <pc:sldMkLst>
          <pc:docMk/>
          <pc:sldMk cId="2549147819" sldId="333"/>
        </pc:sldMkLst>
        <pc:spChg chg="mod">
          <ac:chgData name="Michelle Picón Salinas" userId="2587e1e9-9f21-4b7b-b919-8ef356ce05c7" providerId="ADAL" clId="{2D1AD6FE-F1C9-4A0E-BA7A-B9856CA8E642}" dt="2025-03-02T16:47:13.170" v="6278"/>
          <ac:spMkLst>
            <pc:docMk/>
            <pc:sldMk cId="2549147819" sldId="333"/>
            <ac:spMk id="2" creationId="{C4646527-68E2-3164-B555-A1E6D61571A8}"/>
          </ac:spMkLst>
        </pc:spChg>
        <pc:spChg chg="mod">
          <ac:chgData name="Michelle Picón Salinas" userId="2587e1e9-9f21-4b7b-b919-8ef356ce05c7" providerId="ADAL" clId="{2D1AD6FE-F1C9-4A0E-BA7A-B9856CA8E642}" dt="2025-03-02T04:38:47.452" v="5541" actId="14100"/>
          <ac:spMkLst>
            <pc:docMk/>
            <pc:sldMk cId="2549147819" sldId="333"/>
            <ac:spMk id="3" creationId="{204CE476-D069-738B-CD4F-B24F7DE1FECD}"/>
          </ac:spMkLst>
        </pc:spChg>
        <pc:spChg chg="add del">
          <ac:chgData name="Michelle Picón Salinas" userId="2587e1e9-9f21-4b7b-b919-8ef356ce05c7" providerId="ADAL" clId="{2D1AD6FE-F1C9-4A0E-BA7A-B9856CA8E642}" dt="2025-03-02T04:39:14.631" v="5544" actId="478"/>
          <ac:spMkLst>
            <pc:docMk/>
            <pc:sldMk cId="2549147819" sldId="333"/>
            <ac:spMk id="5" creationId="{F585C391-8565-B587-1C76-4D4911494A2E}"/>
          </ac:spMkLst>
        </pc:spChg>
        <pc:picChg chg="add del">
          <ac:chgData name="Michelle Picón Salinas" userId="2587e1e9-9f21-4b7b-b919-8ef356ce05c7" providerId="ADAL" clId="{2D1AD6FE-F1C9-4A0E-BA7A-B9856CA8E642}" dt="2025-03-02T04:39:14.631" v="5544" actId="478"/>
          <ac:picMkLst>
            <pc:docMk/>
            <pc:sldMk cId="2549147819" sldId="333"/>
            <ac:picMk id="4" creationId="{C15CA7D4-A2A3-8EF0-52E6-BCF23D81A367}"/>
          </ac:picMkLst>
        </pc:picChg>
        <pc:picChg chg="add mod">
          <ac:chgData name="Michelle Picón Salinas" userId="2587e1e9-9f21-4b7b-b919-8ef356ce05c7" providerId="ADAL" clId="{2D1AD6FE-F1C9-4A0E-BA7A-B9856CA8E642}" dt="2025-03-02T04:40:17.528" v="5548" actId="1076"/>
          <ac:picMkLst>
            <pc:docMk/>
            <pc:sldMk cId="2549147819" sldId="333"/>
            <ac:picMk id="17412" creationId="{AA8910C1-0FE6-F5AE-3E73-C28D6A476C60}"/>
          </ac:picMkLst>
        </pc:picChg>
      </pc:sldChg>
      <pc:sldChg chg="addSp delSp modSp add mod">
        <pc:chgData name="Michelle Picón Salinas" userId="2587e1e9-9f21-4b7b-b919-8ef356ce05c7" providerId="ADAL" clId="{2D1AD6FE-F1C9-4A0E-BA7A-B9856CA8E642}" dt="2025-03-02T16:49:39.837" v="6287"/>
        <pc:sldMkLst>
          <pc:docMk/>
          <pc:sldMk cId="2099728300" sldId="334"/>
        </pc:sldMkLst>
        <pc:spChg chg="mod">
          <ac:chgData name="Michelle Picón Salinas" userId="2587e1e9-9f21-4b7b-b919-8ef356ce05c7" providerId="ADAL" clId="{2D1AD6FE-F1C9-4A0E-BA7A-B9856CA8E642}" dt="2025-03-02T16:48:22.625" v="6284" actId="20577"/>
          <ac:spMkLst>
            <pc:docMk/>
            <pc:sldMk cId="2099728300" sldId="334"/>
            <ac:spMk id="2" creationId="{DE0BA8AC-07FF-4B22-23FA-80A43BCA3B5B}"/>
          </ac:spMkLst>
        </pc:spChg>
        <pc:spChg chg="mod">
          <ac:chgData name="Michelle Picón Salinas" userId="2587e1e9-9f21-4b7b-b919-8ef356ce05c7" providerId="ADAL" clId="{2D1AD6FE-F1C9-4A0E-BA7A-B9856CA8E642}" dt="2025-03-02T16:49:39.837" v="6287"/>
          <ac:spMkLst>
            <pc:docMk/>
            <pc:sldMk cId="2099728300" sldId="334"/>
            <ac:spMk id="4" creationId="{017939B1-E3D2-79EB-D601-B8921D7A9575}"/>
          </ac:spMkLst>
        </pc:spChg>
        <pc:spChg chg="add del mod">
          <ac:chgData name="Michelle Picón Salinas" userId="2587e1e9-9f21-4b7b-b919-8ef356ce05c7" providerId="ADAL" clId="{2D1AD6FE-F1C9-4A0E-BA7A-B9856CA8E642}" dt="2025-03-02T04:47:31.495" v="5638" actId="478"/>
          <ac:spMkLst>
            <pc:docMk/>
            <pc:sldMk cId="2099728300" sldId="334"/>
            <ac:spMk id="5" creationId="{D2EB5200-FB3B-18B0-3981-D5D60C11DE58}"/>
          </ac:spMkLst>
        </pc:spChg>
        <pc:spChg chg="del">
          <ac:chgData name="Michelle Picón Salinas" userId="2587e1e9-9f21-4b7b-b919-8ef356ce05c7" providerId="ADAL" clId="{2D1AD6FE-F1C9-4A0E-BA7A-B9856CA8E642}" dt="2025-03-02T04:45:38.143" v="5637" actId="478"/>
          <ac:spMkLst>
            <pc:docMk/>
            <pc:sldMk cId="2099728300" sldId="334"/>
            <ac:spMk id="10" creationId="{F7C0505F-2527-2499-AE93-397C263C453F}"/>
          </ac:spMkLst>
        </pc:spChg>
        <pc:picChg chg="del">
          <ac:chgData name="Michelle Picón Salinas" userId="2587e1e9-9f21-4b7b-b919-8ef356ce05c7" providerId="ADAL" clId="{2D1AD6FE-F1C9-4A0E-BA7A-B9856CA8E642}" dt="2025-03-02T04:48:04.732" v="5649" actId="478"/>
          <ac:picMkLst>
            <pc:docMk/>
            <pc:sldMk cId="2099728300" sldId="334"/>
            <ac:picMk id="9" creationId="{A03A8C1B-B813-A6EE-3EC7-4ACE8608446D}"/>
          </ac:picMkLst>
        </pc:picChg>
        <pc:picChg chg="add mod">
          <ac:chgData name="Michelle Picón Salinas" userId="2587e1e9-9f21-4b7b-b919-8ef356ce05c7" providerId="ADAL" clId="{2D1AD6FE-F1C9-4A0E-BA7A-B9856CA8E642}" dt="2025-03-02T04:48:00.433" v="5648" actId="1076"/>
          <ac:picMkLst>
            <pc:docMk/>
            <pc:sldMk cId="2099728300" sldId="334"/>
            <ac:picMk id="18434" creationId="{28887EC0-60D3-E9B3-B23D-AE58E9E67A62}"/>
          </ac:picMkLst>
        </pc:picChg>
      </pc:sldChg>
      <pc:sldChg chg="addSp delSp modSp add mod">
        <pc:chgData name="Michelle Picón Salinas" userId="2587e1e9-9f21-4b7b-b919-8ef356ce05c7" providerId="ADAL" clId="{2D1AD6FE-F1C9-4A0E-BA7A-B9856CA8E642}" dt="2025-03-02T16:47:21.056" v="6279"/>
        <pc:sldMkLst>
          <pc:docMk/>
          <pc:sldMk cId="4197177857" sldId="335"/>
        </pc:sldMkLst>
        <pc:spChg chg="mod">
          <ac:chgData name="Michelle Picón Salinas" userId="2587e1e9-9f21-4b7b-b919-8ef356ce05c7" providerId="ADAL" clId="{2D1AD6FE-F1C9-4A0E-BA7A-B9856CA8E642}" dt="2025-03-02T16:47:21.056" v="6279"/>
          <ac:spMkLst>
            <pc:docMk/>
            <pc:sldMk cId="4197177857" sldId="335"/>
            <ac:spMk id="2" creationId="{C81B5805-8777-2ADD-4224-41F2EC83D6DE}"/>
          </ac:spMkLst>
        </pc:spChg>
        <pc:spChg chg="add mod">
          <ac:chgData name="Michelle Picón Salinas" userId="2587e1e9-9f21-4b7b-b919-8ef356ce05c7" providerId="ADAL" clId="{2D1AD6FE-F1C9-4A0E-BA7A-B9856CA8E642}" dt="2025-03-02T04:42:52.328" v="5588" actId="1036"/>
          <ac:spMkLst>
            <pc:docMk/>
            <pc:sldMk cId="4197177857" sldId="335"/>
            <ac:spMk id="5" creationId="{E57C5B31-B4D0-5FF5-C678-62F465463F0E}"/>
          </ac:spMkLst>
        </pc:spChg>
        <pc:spChg chg="add mod">
          <ac:chgData name="Michelle Picón Salinas" userId="2587e1e9-9f21-4b7b-b919-8ef356ce05c7" providerId="ADAL" clId="{2D1AD6FE-F1C9-4A0E-BA7A-B9856CA8E642}" dt="2025-03-02T04:42:55.181" v="5594" actId="1037"/>
          <ac:spMkLst>
            <pc:docMk/>
            <pc:sldMk cId="4197177857" sldId="335"/>
            <ac:spMk id="6" creationId="{4F9E9908-D64A-75B2-6099-B9CD5270E2BE}"/>
          </ac:spMkLst>
        </pc:spChg>
        <pc:spChg chg="add del mod">
          <ac:chgData name="Michelle Picón Salinas" userId="2587e1e9-9f21-4b7b-b919-8ef356ce05c7" providerId="ADAL" clId="{2D1AD6FE-F1C9-4A0E-BA7A-B9856CA8E642}" dt="2025-03-02T04:41:32.778" v="5559" actId="478"/>
          <ac:spMkLst>
            <pc:docMk/>
            <pc:sldMk cId="4197177857" sldId="335"/>
            <ac:spMk id="7" creationId="{CC84E290-F82F-47EF-24D6-ABAF99ABA23C}"/>
          </ac:spMkLst>
        </pc:spChg>
        <pc:spChg chg="add mod">
          <ac:chgData name="Michelle Picón Salinas" userId="2587e1e9-9f21-4b7b-b919-8ef356ce05c7" providerId="ADAL" clId="{2D1AD6FE-F1C9-4A0E-BA7A-B9856CA8E642}" dt="2025-03-02T04:42:58.250" v="5601" actId="1038"/>
          <ac:spMkLst>
            <pc:docMk/>
            <pc:sldMk cId="4197177857" sldId="335"/>
            <ac:spMk id="8" creationId="{400AB562-99B9-4CDB-A582-0D01B69EEF66}"/>
          </ac:spMkLst>
        </pc:spChg>
        <pc:picChg chg="mod">
          <ac:chgData name="Michelle Picón Salinas" userId="2587e1e9-9f21-4b7b-b919-8ef356ce05c7" providerId="ADAL" clId="{2D1AD6FE-F1C9-4A0E-BA7A-B9856CA8E642}" dt="2025-03-02T04:42:12.529" v="5573" actId="34135"/>
          <ac:picMkLst>
            <pc:docMk/>
            <pc:sldMk cId="4197177857" sldId="335"/>
            <ac:picMk id="17412" creationId="{EB80CACF-8F18-D279-22E8-1ED6466BAAAE}"/>
          </ac:picMkLst>
        </pc:picChg>
      </pc:sldChg>
      <pc:sldChg chg="delSp modSp add mod">
        <pc:chgData name="Michelle Picón Salinas" userId="2587e1e9-9f21-4b7b-b919-8ef356ce05c7" providerId="ADAL" clId="{2D1AD6FE-F1C9-4A0E-BA7A-B9856CA8E642}" dt="2025-03-02T16:47:36.363" v="6281"/>
        <pc:sldMkLst>
          <pc:docMk/>
          <pc:sldMk cId="749655046" sldId="336"/>
        </pc:sldMkLst>
        <pc:spChg chg="mod">
          <ac:chgData name="Michelle Picón Salinas" userId="2587e1e9-9f21-4b7b-b919-8ef356ce05c7" providerId="ADAL" clId="{2D1AD6FE-F1C9-4A0E-BA7A-B9856CA8E642}" dt="2025-03-02T16:47:36.363" v="6281"/>
          <ac:spMkLst>
            <pc:docMk/>
            <pc:sldMk cId="749655046" sldId="336"/>
            <ac:spMk id="2" creationId="{CC95D97A-2282-85DE-29C3-3D22AB3950DD}"/>
          </ac:spMkLst>
        </pc:spChg>
        <pc:spChg chg="mod">
          <ac:chgData name="Michelle Picón Salinas" userId="2587e1e9-9f21-4b7b-b919-8ef356ce05c7" providerId="ADAL" clId="{2D1AD6FE-F1C9-4A0E-BA7A-B9856CA8E642}" dt="2025-03-02T04:44:51.315" v="5634" actId="14100"/>
          <ac:spMkLst>
            <pc:docMk/>
            <pc:sldMk cId="749655046" sldId="336"/>
            <ac:spMk id="4" creationId="{56F6BB93-E2A3-5ABE-7AC6-9B64B9BCDF0B}"/>
          </ac:spMkLst>
        </pc:spChg>
        <pc:spChg chg="del">
          <ac:chgData name="Michelle Picón Salinas" userId="2587e1e9-9f21-4b7b-b919-8ef356ce05c7" providerId="ADAL" clId="{2D1AD6FE-F1C9-4A0E-BA7A-B9856CA8E642}" dt="2025-03-02T04:44:25.987" v="5623" actId="478"/>
          <ac:spMkLst>
            <pc:docMk/>
            <pc:sldMk cId="749655046" sldId="336"/>
            <ac:spMk id="5" creationId="{0861F502-996C-B727-C7FC-DFC0CC8A65DE}"/>
          </ac:spMkLst>
        </pc:spChg>
        <pc:spChg chg="del">
          <ac:chgData name="Michelle Picón Salinas" userId="2587e1e9-9f21-4b7b-b919-8ef356ce05c7" providerId="ADAL" clId="{2D1AD6FE-F1C9-4A0E-BA7A-B9856CA8E642}" dt="2025-03-02T04:44:25.987" v="5623" actId="478"/>
          <ac:spMkLst>
            <pc:docMk/>
            <pc:sldMk cId="749655046" sldId="336"/>
            <ac:spMk id="7" creationId="{CBD0967B-7617-06C3-2467-465778A6D6A5}"/>
          </ac:spMkLst>
        </pc:spChg>
        <pc:spChg chg="mod">
          <ac:chgData name="Michelle Picón Salinas" userId="2587e1e9-9f21-4b7b-b919-8ef356ce05c7" providerId="ADAL" clId="{2D1AD6FE-F1C9-4A0E-BA7A-B9856CA8E642}" dt="2025-03-02T04:52:22.997" v="5689" actId="34136"/>
          <ac:spMkLst>
            <pc:docMk/>
            <pc:sldMk cId="749655046" sldId="336"/>
            <ac:spMk id="16" creationId="{C9E0C14C-1B61-C0E5-455B-0B5CAFF880A1}"/>
          </ac:spMkLst>
        </pc:spChg>
        <pc:picChg chg="del">
          <ac:chgData name="Michelle Picón Salinas" userId="2587e1e9-9f21-4b7b-b919-8ef356ce05c7" providerId="ADAL" clId="{2D1AD6FE-F1C9-4A0E-BA7A-B9856CA8E642}" dt="2025-03-02T04:44:13.693" v="5618" actId="478"/>
          <ac:picMkLst>
            <pc:docMk/>
            <pc:sldMk cId="749655046" sldId="336"/>
            <ac:picMk id="9" creationId="{5B2E022B-0A48-C3D9-C68D-1E44B274BEEA}"/>
          </ac:picMkLst>
        </pc:picChg>
        <pc:picChg chg="del">
          <ac:chgData name="Michelle Picón Salinas" userId="2587e1e9-9f21-4b7b-b919-8ef356ce05c7" providerId="ADAL" clId="{2D1AD6FE-F1C9-4A0E-BA7A-B9856CA8E642}" dt="2025-03-02T04:44:13.693" v="5618" actId="478"/>
          <ac:picMkLst>
            <pc:docMk/>
            <pc:sldMk cId="749655046" sldId="336"/>
            <ac:picMk id="10" creationId="{42EBB3C9-C394-50B0-915A-1FE389ABD39F}"/>
          </ac:picMkLst>
        </pc:picChg>
        <pc:picChg chg="del">
          <ac:chgData name="Michelle Picón Salinas" userId="2587e1e9-9f21-4b7b-b919-8ef356ce05c7" providerId="ADAL" clId="{2D1AD6FE-F1C9-4A0E-BA7A-B9856CA8E642}" dt="2025-03-02T04:44:13.693" v="5618" actId="478"/>
          <ac:picMkLst>
            <pc:docMk/>
            <pc:sldMk cId="749655046" sldId="336"/>
            <ac:picMk id="12" creationId="{A5203EFF-FA42-9ECC-E9EA-E103E46BC071}"/>
          </ac:picMkLst>
        </pc:picChg>
        <pc:picChg chg="del">
          <ac:chgData name="Michelle Picón Salinas" userId="2587e1e9-9f21-4b7b-b919-8ef356ce05c7" providerId="ADAL" clId="{2D1AD6FE-F1C9-4A0E-BA7A-B9856CA8E642}" dt="2025-03-02T04:44:13.693" v="5618" actId="478"/>
          <ac:picMkLst>
            <pc:docMk/>
            <pc:sldMk cId="749655046" sldId="336"/>
            <ac:picMk id="13" creationId="{3C01833B-A8C8-8F1C-AF5F-14DE0FDBFE64}"/>
          </ac:picMkLst>
        </pc:picChg>
        <pc:picChg chg="del">
          <ac:chgData name="Michelle Picón Salinas" userId="2587e1e9-9f21-4b7b-b919-8ef356ce05c7" providerId="ADAL" clId="{2D1AD6FE-F1C9-4A0E-BA7A-B9856CA8E642}" dt="2025-03-02T04:44:13.693" v="5618" actId="478"/>
          <ac:picMkLst>
            <pc:docMk/>
            <pc:sldMk cId="749655046" sldId="336"/>
            <ac:picMk id="14" creationId="{DCC89E68-A859-2699-56DB-5BB47FAE50C7}"/>
          </ac:picMkLst>
        </pc:picChg>
        <pc:picChg chg="del">
          <ac:chgData name="Michelle Picón Salinas" userId="2587e1e9-9f21-4b7b-b919-8ef356ce05c7" providerId="ADAL" clId="{2D1AD6FE-F1C9-4A0E-BA7A-B9856CA8E642}" dt="2025-03-02T04:44:13.693" v="5618" actId="478"/>
          <ac:picMkLst>
            <pc:docMk/>
            <pc:sldMk cId="749655046" sldId="336"/>
            <ac:picMk id="15" creationId="{DF5A72A8-CBDA-470E-74FF-99F4EB94064E}"/>
          </ac:picMkLst>
        </pc:picChg>
        <pc:picChg chg="del">
          <ac:chgData name="Michelle Picón Salinas" userId="2587e1e9-9f21-4b7b-b919-8ef356ce05c7" providerId="ADAL" clId="{2D1AD6FE-F1C9-4A0E-BA7A-B9856CA8E642}" dt="2025-03-02T04:44:13.693" v="5618" actId="478"/>
          <ac:picMkLst>
            <pc:docMk/>
            <pc:sldMk cId="749655046" sldId="336"/>
            <ac:picMk id="16386" creationId="{2C743169-D9D1-6761-3620-E72FADF3FD84}"/>
          </ac:picMkLst>
        </pc:picChg>
        <pc:picChg chg="del">
          <ac:chgData name="Michelle Picón Salinas" userId="2587e1e9-9f21-4b7b-b919-8ef356ce05c7" providerId="ADAL" clId="{2D1AD6FE-F1C9-4A0E-BA7A-B9856CA8E642}" dt="2025-03-02T04:44:13.693" v="5618" actId="478"/>
          <ac:picMkLst>
            <pc:docMk/>
            <pc:sldMk cId="749655046" sldId="336"/>
            <ac:picMk id="16388" creationId="{12C10E8A-3B99-1884-6542-E8A33CCFB242}"/>
          </ac:picMkLst>
        </pc:picChg>
        <pc:picChg chg="del">
          <ac:chgData name="Michelle Picón Salinas" userId="2587e1e9-9f21-4b7b-b919-8ef356ce05c7" providerId="ADAL" clId="{2D1AD6FE-F1C9-4A0E-BA7A-B9856CA8E642}" dt="2025-03-02T04:44:13.693" v="5618" actId="478"/>
          <ac:picMkLst>
            <pc:docMk/>
            <pc:sldMk cId="749655046" sldId="336"/>
            <ac:picMk id="16392" creationId="{24A9805E-50C2-D4D1-A029-713BE4016601}"/>
          </ac:picMkLst>
        </pc:picChg>
        <pc:picChg chg="del">
          <ac:chgData name="Michelle Picón Salinas" userId="2587e1e9-9f21-4b7b-b919-8ef356ce05c7" providerId="ADAL" clId="{2D1AD6FE-F1C9-4A0E-BA7A-B9856CA8E642}" dt="2025-03-02T04:44:13.693" v="5618" actId="478"/>
          <ac:picMkLst>
            <pc:docMk/>
            <pc:sldMk cId="749655046" sldId="336"/>
            <ac:picMk id="16394" creationId="{297CFBC5-A842-40BF-637E-972D475A032F}"/>
          </ac:picMkLst>
        </pc:picChg>
      </pc:sldChg>
      <pc:sldChg chg="addSp delSp modSp add mod">
        <pc:chgData name="Michelle Picón Salinas" userId="2587e1e9-9f21-4b7b-b919-8ef356ce05c7" providerId="ADAL" clId="{2D1AD6FE-F1C9-4A0E-BA7A-B9856CA8E642}" dt="2025-03-02T16:50:33.667" v="6290"/>
        <pc:sldMkLst>
          <pc:docMk/>
          <pc:sldMk cId="3896839502" sldId="337"/>
        </pc:sldMkLst>
        <pc:spChg chg="mod">
          <ac:chgData name="Michelle Picón Salinas" userId="2587e1e9-9f21-4b7b-b919-8ef356ce05c7" providerId="ADAL" clId="{2D1AD6FE-F1C9-4A0E-BA7A-B9856CA8E642}" dt="2025-03-02T04:49:56.912" v="5668" actId="1076"/>
          <ac:spMkLst>
            <pc:docMk/>
            <pc:sldMk cId="3896839502" sldId="337"/>
            <ac:spMk id="2" creationId="{386222C0-A41D-4571-FDE3-CB0228670B97}"/>
          </ac:spMkLst>
        </pc:spChg>
        <pc:spChg chg="mod">
          <ac:chgData name="Michelle Picón Salinas" userId="2587e1e9-9f21-4b7b-b919-8ef356ce05c7" providerId="ADAL" clId="{2D1AD6FE-F1C9-4A0E-BA7A-B9856CA8E642}" dt="2025-03-02T16:50:33.667" v="6290"/>
          <ac:spMkLst>
            <pc:docMk/>
            <pc:sldMk cId="3896839502" sldId="337"/>
            <ac:spMk id="3" creationId="{B901729E-170E-6890-2741-A6A644C1AB84}"/>
          </ac:spMkLst>
        </pc:spChg>
        <pc:spChg chg="add del mod">
          <ac:chgData name="Michelle Picón Salinas" userId="2587e1e9-9f21-4b7b-b919-8ef356ce05c7" providerId="ADAL" clId="{2D1AD6FE-F1C9-4A0E-BA7A-B9856CA8E642}" dt="2025-03-02T04:50:26.417" v="5672" actId="478"/>
          <ac:spMkLst>
            <pc:docMk/>
            <pc:sldMk cId="3896839502" sldId="337"/>
            <ac:spMk id="6" creationId="{53D75470-E7E2-FED7-4222-9BD5EEA2FCD9}"/>
          </ac:spMkLst>
        </pc:spChg>
        <pc:picChg chg="add del mod">
          <ac:chgData name="Michelle Picón Salinas" userId="2587e1e9-9f21-4b7b-b919-8ef356ce05c7" providerId="ADAL" clId="{2D1AD6FE-F1C9-4A0E-BA7A-B9856CA8E642}" dt="2025-03-02T04:50:30.216" v="5674" actId="1076"/>
          <ac:picMkLst>
            <pc:docMk/>
            <pc:sldMk cId="3896839502" sldId="337"/>
            <ac:picMk id="7" creationId="{211B593F-6ECC-6030-71C0-F2894D76A9FB}"/>
          </ac:picMkLst>
        </pc:picChg>
        <pc:picChg chg="add">
          <ac:chgData name="Michelle Picón Salinas" userId="2587e1e9-9f21-4b7b-b919-8ef356ce05c7" providerId="ADAL" clId="{2D1AD6FE-F1C9-4A0E-BA7A-B9856CA8E642}" dt="2025-03-02T04:50:24.938" v="5671"/>
          <ac:picMkLst>
            <pc:docMk/>
            <pc:sldMk cId="3896839502" sldId="337"/>
            <ac:picMk id="21506" creationId="{BA16B545-3029-5C22-1CA8-7BB89A4484E0}"/>
          </ac:picMkLst>
        </pc:picChg>
      </pc:sldChg>
      <pc:sldChg chg="addSp delSp modSp add mod">
        <pc:chgData name="Michelle Picón Salinas" userId="2587e1e9-9f21-4b7b-b919-8ef356ce05c7" providerId="ADAL" clId="{2D1AD6FE-F1C9-4A0E-BA7A-B9856CA8E642}" dt="2025-03-02T04:53:46.743" v="5744" actId="207"/>
        <pc:sldMkLst>
          <pc:docMk/>
          <pc:sldMk cId="420347958" sldId="338"/>
        </pc:sldMkLst>
        <pc:spChg chg="mod">
          <ac:chgData name="Michelle Picón Salinas" userId="2587e1e9-9f21-4b7b-b919-8ef356ce05c7" providerId="ADAL" clId="{2D1AD6FE-F1C9-4A0E-BA7A-B9856CA8E642}" dt="2025-03-02T04:51:30.985" v="5676"/>
          <ac:spMkLst>
            <pc:docMk/>
            <pc:sldMk cId="420347958" sldId="338"/>
            <ac:spMk id="2" creationId="{B47E7E78-7CF8-261E-C2C0-0C1B3E98FAEA}"/>
          </ac:spMkLst>
        </pc:spChg>
        <pc:spChg chg="mod">
          <ac:chgData name="Michelle Picón Salinas" userId="2587e1e9-9f21-4b7b-b919-8ef356ce05c7" providerId="ADAL" clId="{2D1AD6FE-F1C9-4A0E-BA7A-B9856CA8E642}" dt="2025-03-02T04:53:30.057" v="5710" actId="1076"/>
          <ac:spMkLst>
            <pc:docMk/>
            <pc:sldMk cId="420347958" sldId="338"/>
            <ac:spMk id="3" creationId="{1BF13B5B-EB1F-5F74-E41B-88774F3C6AE7}"/>
          </ac:spMkLst>
        </pc:spChg>
        <pc:spChg chg="add del mod">
          <ac:chgData name="Michelle Picón Salinas" userId="2587e1e9-9f21-4b7b-b919-8ef356ce05c7" providerId="ADAL" clId="{2D1AD6FE-F1C9-4A0E-BA7A-B9856CA8E642}" dt="2025-03-02T04:51:40.165" v="5678" actId="478"/>
          <ac:spMkLst>
            <pc:docMk/>
            <pc:sldMk cId="420347958" sldId="338"/>
            <ac:spMk id="6" creationId="{6A37B4A5-0504-E4B0-29E5-EF8A589900A5}"/>
          </ac:spMkLst>
        </pc:spChg>
        <pc:spChg chg="add mod">
          <ac:chgData name="Michelle Picón Salinas" userId="2587e1e9-9f21-4b7b-b919-8ef356ce05c7" providerId="ADAL" clId="{2D1AD6FE-F1C9-4A0E-BA7A-B9856CA8E642}" dt="2025-03-02T04:53:30.057" v="5710" actId="1076"/>
          <ac:spMkLst>
            <pc:docMk/>
            <pc:sldMk cId="420347958" sldId="338"/>
            <ac:spMk id="29" creationId="{21534011-34FB-155E-EE90-F879227426DC}"/>
          </ac:spMkLst>
        </pc:spChg>
        <pc:spChg chg="add mod">
          <ac:chgData name="Michelle Picón Salinas" userId="2587e1e9-9f21-4b7b-b919-8ef356ce05c7" providerId="ADAL" clId="{2D1AD6FE-F1C9-4A0E-BA7A-B9856CA8E642}" dt="2025-03-02T04:53:46.743" v="5744" actId="207"/>
          <ac:spMkLst>
            <pc:docMk/>
            <pc:sldMk cId="420347958" sldId="338"/>
            <ac:spMk id="30" creationId="{D16373AC-43E7-6F0A-ED29-92A8D78591E8}"/>
          </ac:spMkLst>
        </pc:spChg>
        <pc:picChg chg="del">
          <ac:chgData name="Michelle Picón Salinas" userId="2587e1e9-9f21-4b7b-b919-8ef356ce05c7" providerId="ADAL" clId="{2D1AD6FE-F1C9-4A0E-BA7A-B9856CA8E642}" dt="2025-03-02T04:51:37.228" v="5677" actId="478"/>
          <ac:picMkLst>
            <pc:docMk/>
            <pc:sldMk cId="420347958" sldId="338"/>
            <ac:picMk id="7" creationId="{62663FA2-F3F0-EC00-0217-996B7772098F}"/>
          </ac:picMkLst>
        </pc:picChg>
        <pc:cxnChg chg="add mod">
          <ac:chgData name="Michelle Picón Salinas" userId="2587e1e9-9f21-4b7b-b919-8ef356ce05c7" providerId="ADAL" clId="{2D1AD6FE-F1C9-4A0E-BA7A-B9856CA8E642}" dt="2025-03-02T04:53:30.057" v="5710" actId="1076"/>
          <ac:cxnSpMkLst>
            <pc:docMk/>
            <pc:sldMk cId="420347958" sldId="338"/>
            <ac:cxnSpMk id="9" creationId="{85CC8F33-61FD-9EDC-13A6-B2E980901F4B}"/>
          </ac:cxnSpMkLst>
        </pc:cxnChg>
        <pc:cxnChg chg="add mod">
          <ac:chgData name="Michelle Picón Salinas" userId="2587e1e9-9f21-4b7b-b919-8ef356ce05c7" providerId="ADAL" clId="{2D1AD6FE-F1C9-4A0E-BA7A-B9856CA8E642}" dt="2025-03-02T04:52:45.047" v="5691" actId="1076"/>
          <ac:cxnSpMkLst>
            <pc:docMk/>
            <pc:sldMk cId="420347958" sldId="338"/>
            <ac:cxnSpMk id="10" creationId="{6D55E603-6758-E76B-D68D-67AF526F44AE}"/>
          </ac:cxnSpMkLst>
        </pc:cxnChg>
        <pc:cxnChg chg="mod">
          <ac:chgData name="Michelle Picón Salinas" userId="2587e1e9-9f21-4b7b-b919-8ef356ce05c7" providerId="ADAL" clId="{2D1AD6FE-F1C9-4A0E-BA7A-B9856CA8E642}" dt="2025-03-02T04:53:30.057" v="5710" actId="1076"/>
          <ac:cxnSpMkLst>
            <pc:docMk/>
            <pc:sldMk cId="420347958" sldId="338"/>
            <ac:cxnSpMk id="12" creationId="{64ACBAE2-08E5-E9AA-EE81-A1E2D2A6FDD8}"/>
          </ac:cxnSpMkLst>
        </pc:cxnChg>
        <pc:cxnChg chg="mod">
          <ac:chgData name="Michelle Picón Salinas" userId="2587e1e9-9f21-4b7b-b919-8ef356ce05c7" providerId="ADAL" clId="{2D1AD6FE-F1C9-4A0E-BA7A-B9856CA8E642}" dt="2025-03-02T04:53:30.057" v="5710" actId="1076"/>
          <ac:cxnSpMkLst>
            <pc:docMk/>
            <pc:sldMk cId="420347958" sldId="338"/>
            <ac:cxnSpMk id="13" creationId="{0B8C7892-8034-55F5-726D-5C959139668B}"/>
          </ac:cxnSpMkLst>
        </pc:cxnChg>
        <pc:cxnChg chg="add mod">
          <ac:chgData name="Michelle Picón Salinas" userId="2587e1e9-9f21-4b7b-b919-8ef356ce05c7" providerId="ADAL" clId="{2D1AD6FE-F1C9-4A0E-BA7A-B9856CA8E642}" dt="2025-03-02T04:52:45.047" v="5691" actId="1076"/>
          <ac:cxnSpMkLst>
            <pc:docMk/>
            <pc:sldMk cId="420347958" sldId="338"/>
            <ac:cxnSpMk id="15" creationId="{1DAC5F64-BDD4-33FF-68AB-E143746B85EC}"/>
          </ac:cxnSpMkLst>
        </pc:cxnChg>
        <pc:cxnChg chg="add mod">
          <ac:chgData name="Michelle Picón Salinas" userId="2587e1e9-9f21-4b7b-b919-8ef356ce05c7" providerId="ADAL" clId="{2D1AD6FE-F1C9-4A0E-BA7A-B9856CA8E642}" dt="2025-03-02T04:53:30.057" v="5710" actId="1076"/>
          <ac:cxnSpMkLst>
            <pc:docMk/>
            <pc:sldMk cId="420347958" sldId="338"/>
            <ac:cxnSpMk id="19" creationId="{B79F041A-E0BE-3167-6EB4-EE1A3899B953}"/>
          </ac:cxnSpMkLst>
        </pc:cxnChg>
        <pc:cxnChg chg="add mod">
          <ac:chgData name="Michelle Picón Salinas" userId="2587e1e9-9f21-4b7b-b919-8ef356ce05c7" providerId="ADAL" clId="{2D1AD6FE-F1C9-4A0E-BA7A-B9856CA8E642}" dt="2025-03-02T04:52:45.047" v="5691" actId="1076"/>
          <ac:cxnSpMkLst>
            <pc:docMk/>
            <pc:sldMk cId="420347958" sldId="338"/>
            <ac:cxnSpMk id="20" creationId="{36EEFEEB-72FF-5F56-8192-40E72E671123}"/>
          </ac:cxnSpMkLst>
        </pc:cxnChg>
        <pc:cxnChg chg="add mod">
          <ac:chgData name="Michelle Picón Salinas" userId="2587e1e9-9f21-4b7b-b919-8ef356ce05c7" providerId="ADAL" clId="{2D1AD6FE-F1C9-4A0E-BA7A-B9856CA8E642}" dt="2025-03-02T04:52:45.047" v="5691" actId="1076"/>
          <ac:cxnSpMkLst>
            <pc:docMk/>
            <pc:sldMk cId="420347958" sldId="338"/>
            <ac:cxnSpMk id="21" creationId="{35D5DCC3-FF12-DDA5-2CAF-4CF09E7DD14B}"/>
          </ac:cxnSpMkLst>
        </pc:cxnChg>
        <pc:cxnChg chg="add mod">
          <ac:chgData name="Michelle Picón Salinas" userId="2587e1e9-9f21-4b7b-b919-8ef356ce05c7" providerId="ADAL" clId="{2D1AD6FE-F1C9-4A0E-BA7A-B9856CA8E642}" dt="2025-03-02T04:53:30.057" v="5710" actId="1076"/>
          <ac:cxnSpMkLst>
            <pc:docMk/>
            <pc:sldMk cId="420347958" sldId="338"/>
            <ac:cxnSpMk id="22" creationId="{7FB04F23-1C01-54CA-3E8D-89D0B71FFFF9}"/>
          </ac:cxnSpMkLst>
        </pc:cxnChg>
        <pc:cxnChg chg="mod">
          <ac:chgData name="Michelle Picón Salinas" userId="2587e1e9-9f21-4b7b-b919-8ef356ce05c7" providerId="ADAL" clId="{2D1AD6FE-F1C9-4A0E-BA7A-B9856CA8E642}" dt="2025-03-02T04:53:30.057" v="5710" actId="1076"/>
          <ac:cxnSpMkLst>
            <pc:docMk/>
            <pc:sldMk cId="420347958" sldId="338"/>
            <ac:cxnSpMk id="23" creationId="{1E002B13-CAE5-9CA5-5AA1-D06A2FED2C30}"/>
          </ac:cxnSpMkLst>
        </pc:cxnChg>
        <pc:cxnChg chg="add mod">
          <ac:chgData name="Michelle Picón Salinas" userId="2587e1e9-9f21-4b7b-b919-8ef356ce05c7" providerId="ADAL" clId="{2D1AD6FE-F1C9-4A0E-BA7A-B9856CA8E642}" dt="2025-03-02T04:52:45.047" v="5691" actId="1076"/>
          <ac:cxnSpMkLst>
            <pc:docMk/>
            <pc:sldMk cId="420347958" sldId="338"/>
            <ac:cxnSpMk id="24" creationId="{47778FB3-43BF-8386-8B17-3728A39EB574}"/>
          </ac:cxnSpMkLst>
        </pc:cxnChg>
        <pc:cxnChg chg="add mod">
          <ac:chgData name="Michelle Picón Salinas" userId="2587e1e9-9f21-4b7b-b919-8ef356ce05c7" providerId="ADAL" clId="{2D1AD6FE-F1C9-4A0E-BA7A-B9856CA8E642}" dt="2025-03-02T04:53:30.057" v="5710" actId="1076"/>
          <ac:cxnSpMkLst>
            <pc:docMk/>
            <pc:sldMk cId="420347958" sldId="338"/>
            <ac:cxnSpMk id="25" creationId="{89E7C4CA-BE09-B64D-5925-1E139CE5B9C0}"/>
          </ac:cxnSpMkLst>
        </pc:cxnChg>
        <pc:cxnChg chg="add mod">
          <ac:chgData name="Michelle Picón Salinas" userId="2587e1e9-9f21-4b7b-b919-8ef356ce05c7" providerId="ADAL" clId="{2D1AD6FE-F1C9-4A0E-BA7A-B9856CA8E642}" dt="2025-03-02T04:52:45.047" v="5691" actId="1076"/>
          <ac:cxnSpMkLst>
            <pc:docMk/>
            <pc:sldMk cId="420347958" sldId="338"/>
            <ac:cxnSpMk id="26" creationId="{6202007E-0858-65CB-788C-81E41F7DC835}"/>
          </ac:cxnSpMkLst>
        </pc:cxnChg>
        <pc:cxnChg chg="add mod">
          <ac:chgData name="Michelle Picón Salinas" userId="2587e1e9-9f21-4b7b-b919-8ef356ce05c7" providerId="ADAL" clId="{2D1AD6FE-F1C9-4A0E-BA7A-B9856CA8E642}" dt="2025-03-02T04:52:45.047" v="5691" actId="1076"/>
          <ac:cxnSpMkLst>
            <pc:docMk/>
            <pc:sldMk cId="420347958" sldId="338"/>
            <ac:cxnSpMk id="27" creationId="{D0E7F3D7-E5FB-28CE-E172-6DB7B6129648}"/>
          </ac:cxnSpMkLst>
        </pc:cxnChg>
        <pc:cxnChg chg="add mod">
          <ac:chgData name="Michelle Picón Salinas" userId="2587e1e9-9f21-4b7b-b919-8ef356ce05c7" providerId="ADAL" clId="{2D1AD6FE-F1C9-4A0E-BA7A-B9856CA8E642}" dt="2025-03-02T04:53:30.057" v="5710" actId="1076"/>
          <ac:cxnSpMkLst>
            <pc:docMk/>
            <pc:sldMk cId="420347958" sldId="338"/>
            <ac:cxnSpMk id="28" creationId="{97F74671-00DA-55E0-7909-0BC78AA440D2}"/>
          </ac:cxnSpMkLst>
        </pc:cxnChg>
      </pc:sldChg>
      <pc:sldChg chg="addSp delSp modSp add mod">
        <pc:chgData name="Michelle Picón Salinas" userId="2587e1e9-9f21-4b7b-b919-8ef356ce05c7" providerId="ADAL" clId="{2D1AD6FE-F1C9-4A0E-BA7A-B9856CA8E642}" dt="2025-03-02T05:00:14.113" v="5911" actId="1076"/>
        <pc:sldMkLst>
          <pc:docMk/>
          <pc:sldMk cId="304968003" sldId="339"/>
        </pc:sldMkLst>
        <pc:spChg chg="mod">
          <ac:chgData name="Michelle Picón Salinas" userId="2587e1e9-9f21-4b7b-b919-8ef356ce05c7" providerId="ADAL" clId="{2D1AD6FE-F1C9-4A0E-BA7A-B9856CA8E642}" dt="2025-03-02T04:58:24.839" v="5887" actId="122"/>
          <ac:spMkLst>
            <pc:docMk/>
            <pc:sldMk cId="304968003" sldId="339"/>
            <ac:spMk id="2" creationId="{032F0341-AF9A-66AF-B946-695A160D80CF}"/>
          </ac:spMkLst>
        </pc:spChg>
        <pc:spChg chg="mod">
          <ac:chgData name="Michelle Picón Salinas" userId="2587e1e9-9f21-4b7b-b919-8ef356ce05c7" providerId="ADAL" clId="{2D1AD6FE-F1C9-4A0E-BA7A-B9856CA8E642}" dt="2025-03-02T05:00:14.113" v="5911" actId="1076"/>
          <ac:spMkLst>
            <pc:docMk/>
            <pc:sldMk cId="304968003" sldId="339"/>
            <ac:spMk id="3" creationId="{EF5704A0-A5AB-627A-4774-F8361484E555}"/>
          </ac:spMkLst>
        </pc:spChg>
        <pc:spChg chg="add mod">
          <ac:chgData name="Michelle Picón Salinas" userId="2587e1e9-9f21-4b7b-b919-8ef356ce05c7" providerId="ADAL" clId="{2D1AD6FE-F1C9-4A0E-BA7A-B9856CA8E642}" dt="2025-03-02T04:59:58.946" v="5904" actId="478"/>
          <ac:spMkLst>
            <pc:docMk/>
            <pc:sldMk cId="304968003" sldId="339"/>
            <ac:spMk id="4" creationId="{8E8E13BA-A78B-5770-BACE-6288BEEF32DD}"/>
          </ac:spMkLst>
        </pc:spChg>
        <pc:picChg chg="add del mod">
          <ac:chgData name="Michelle Picón Salinas" userId="2587e1e9-9f21-4b7b-b919-8ef356ce05c7" providerId="ADAL" clId="{2D1AD6FE-F1C9-4A0E-BA7A-B9856CA8E642}" dt="2025-03-02T05:00:10.751" v="5910" actId="1076"/>
          <ac:picMkLst>
            <pc:docMk/>
            <pc:sldMk cId="304968003" sldId="339"/>
            <ac:picMk id="10" creationId="{5576F0C5-6E19-6BA4-8EB1-441C6CFFAEA6}"/>
          </ac:picMkLst>
        </pc:picChg>
        <pc:picChg chg="add del">
          <ac:chgData name="Michelle Picón Salinas" userId="2587e1e9-9f21-4b7b-b919-8ef356ce05c7" providerId="ADAL" clId="{2D1AD6FE-F1C9-4A0E-BA7A-B9856CA8E642}" dt="2025-03-02T05:00:03.627" v="5906" actId="478"/>
          <ac:picMkLst>
            <pc:docMk/>
            <pc:sldMk cId="304968003" sldId="339"/>
            <ac:picMk id="5122" creationId="{CB402E92-3809-94AF-7F4B-5BC7D711ECFE}"/>
          </ac:picMkLst>
        </pc:picChg>
      </pc:sldChg>
      <pc:sldChg chg="addSp delSp modSp add mod">
        <pc:chgData name="Michelle Picón Salinas" userId="2587e1e9-9f21-4b7b-b919-8ef356ce05c7" providerId="ADAL" clId="{2D1AD6FE-F1C9-4A0E-BA7A-B9856CA8E642}" dt="2025-03-02T04:54:56.224" v="5790" actId="167"/>
        <pc:sldMkLst>
          <pc:docMk/>
          <pc:sldMk cId="3176990818" sldId="340"/>
        </pc:sldMkLst>
        <pc:spChg chg="mod">
          <ac:chgData name="Michelle Picón Salinas" userId="2587e1e9-9f21-4b7b-b919-8ef356ce05c7" providerId="ADAL" clId="{2D1AD6FE-F1C9-4A0E-BA7A-B9856CA8E642}" dt="2025-03-02T04:54:15.720" v="5762" actId="20577"/>
          <ac:spMkLst>
            <pc:docMk/>
            <pc:sldMk cId="3176990818" sldId="340"/>
            <ac:spMk id="2" creationId="{EA19CEBC-7D09-DEFE-D57B-EDF0408738FE}"/>
          </ac:spMkLst>
        </pc:spChg>
        <pc:spChg chg="del">
          <ac:chgData name="Michelle Picón Salinas" userId="2587e1e9-9f21-4b7b-b919-8ef356ce05c7" providerId="ADAL" clId="{2D1AD6FE-F1C9-4A0E-BA7A-B9856CA8E642}" dt="2025-03-02T04:54:25.246" v="5764" actId="478"/>
          <ac:spMkLst>
            <pc:docMk/>
            <pc:sldMk cId="3176990818" sldId="340"/>
            <ac:spMk id="3" creationId="{59E161EF-9E3B-89EF-90F2-C5C474EC8222}"/>
          </ac:spMkLst>
        </pc:spChg>
        <pc:spChg chg="add del mod">
          <ac:chgData name="Michelle Picón Salinas" userId="2587e1e9-9f21-4b7b-b919-8ef356ce05c7" providerId="ADAL" clId="{2D1AD6FE-F1C9-4A0E-BA7A-B9856CA8E642}" dt="2025-03-02T04:54:29.952" v="5765" actId="478"/>
          <ac:spMkLst>
            <pc:docMk/>
            <pc:sldMk cId="3176990818" sldId="340"/>
            <ac:spMk id="6" creationId="{310C67E5-471B-849C-5DC7-55E3799958BA}"/>
          </ac:spMkLst>
        </pc:spChg>
        <pc:spChg chg="mod">
          <ac:chgData name="Michelle Picón Salinas" userId="2587e1e9-9f21-4b7b-b919-8ef356ce05c7" providerId="ADAL" clId="{2D1AD6FE-F1C9-4A0E-BA7A-B9856CA8E642}" dt="2025-03-02T04:54:51.545" v="5788" actId="1076"/>
          <ac:spMkLst>
            <pc:docMk/>
            <pc:sldMk cId="3176990818" sldId="340"/>
            <ac:spMk id="29" creationId="{6DCD1ECF-CA12-1BE4-058C-9095BEE56C8E}"/>
          </ac:spMkLst>
        </pc:spChg>
        <pc:spChg chg="del">
          <ac:chgData name="Michelle Picón Salinas" userId="2587e1e9-9f21-4b7b-b919-8ef356ce05c7" providerId="ADAL" clId="{2D1AD6FE-F1C9-4A0E-BA7A-B9856CA8E642}" dt="2025-03-02T04:54:32.015" v="5766" actId="478"/>
          <ac:spMkLst>
            <pc:docMk/>
            <pc:sldMk cId="3176990818" sldId="340"/>
            <ac:spMk id="30" creationId="{6CCC41A1-5CE6-718F-3391-D71F3E85B5DE}"/>
          </ac:spMkLst>
        </pc:spChg>
        <pc:picChg chg="del">
          <ac:chgData name="Michelle Picón Salinas" userId="2587e1e9-9f21-4b7b-b919-8ef356ce05c7" providerId="ADAL" clId="{2D1AD6FE-F1C9-4A0E-BA7A-B9856CA8E642}" dt="2025-03-02T04:54:21.779" v="5763" actId="478"/>
          <ac:picMkLst>
            <pc:docMk/>
            <pc:sldMk cId="3176990818" sldId="340"/>
            <ac:picMk id="5" creationId="{7B51106D-A36B-E5EF-3450-937F687636B1}"/>
          </ac:picMkLst>
        </pc:picChg>
        <pc:picChg chg="add mod ord">
          <ac:chgData name="Michelle Picón Salinas" userId="2587e1e9-9f21-4b7b-b919-8ef356ce05c7" providerId="ADAL" clId="{2D1AD6FE-F1C9-4A0E-BA7A-B9856CA8E642}" dt="2025-03-02T04:54:56.224" v="5790" actId="167"/>
          <ac:picMkLst>
            <pc:docMk/>
            <pc:sldMk cId="3176990818" sldId="340"/>
            <ac:picMk id="7" creationId="{E0D91E5F-FA67-B469-807A-4DCEDACB9069}"/>
          </ac:picMkLst>
        </pc:picChg>
        <pc:cxnChg chg="del">
          <ac:chgData name="Michelle Picón Salinas" userId="2587e1e9-9f21-4b7b-b919-8ef356ce05c7" providerId="ADAL" clId="{2D1AD6FE-F1C9-4A0E-BA7A-B9856CA8E642}" dt="2025-03-02T04:54:25.246" v="5764" actId="478"/>
          <ac:cxnSpMkLst>
            <pc:docMk/>
            <pc:sldMk cId="3176990818" sldId="340"/>
            <ac:cxnSpMk id="9" creationId="{057DA0F6-1C1F-20B1-87DC-5510D64DCE3B}"/>
          </ac:cxnSpMkLst>
        </pc:cxnChg>
        <pc:cxnChg chg="del">
          <ac:chgData name="Michelle Picón Salinas" userId="2587e1e9-9f21-4b7b-b919-8ef356ce05c7" providerId="ADAL" clId="{2D1AD6FE-F1C9-4A0E-BA7A-B9856CA8E642}" dt="2025-03-02T04:54:21.779" v="5763" actId="478"/>
          <ac:cxnSpMkLst>
            <pc:docMk/>
            <pc:sldMk cId="3176990818" sldId="340"/>
            <ac:cxnSpMk id="28" creationId="{9A581822-631A-B14D-7F73-9F3A33363F5A}"/>
          </ac:cxnSpMkLst>
        </pc:cxnChg>
      </pc:sldChg>
      <pc:sldChg chg="modSp add mod">
        <pc:chgData name="Michelle Picón Salinas" userId="2587e1e9-9f21-4b7b-b919-8ef356ce05c7" providerId="ADAL" clId="{2D1AD6FE-F1C9-4A0E-BA7A-B9856CA8E642}" dt="2025-03-02T04:57:16.961" v="5878" actId="20577"/>
        <pc:sldMkLst>
          <pc:docMk/>
          <pc:sldMk cId="744790596" sldId="341"/>
        </pc:sldMkLst>
        <pc:spChg chg="mod">
          <ac:chgData name="Michelle Picón Salinas" userId="2587e1e9-9f21-4b7b-b919-8ef356ce05c7" providerId="ADAL" clId="{2D1AD6FE-F1C9-4A0E-BA7A-B9856CA8E642}" dt="2025-03-02T04:56:05.075" v="5830" actId="20577"/>
          <ac:spMkLst>
            <pc:docMk/>
            <pc:sldMk cId="744790596" sldId="341"/>
            <ac:spMk id="2" creationId="{14DCE1F8-77A4-1C77-0471-CDEF79E9E3D6}"/>
          </ac:spMkLst>
        </pc:spChg>
        <pc:spChg chg="mod">
          <ac:chgData name="Michelle Picón Salinas" userId="2587e1e9-9f21-4b7b-b919-8ef356ce05c7" providerId="ADAL" clId="{2D1AD6FE-F1C9-4A0E-BA7A-B9856CA8E642}" dt="2025-03-02T04:56:19.726" v="5848" actId="207"/>
          <ac:spMkLst>
            <pc:docMk/>
            <pc:sldMk cId="744790596" sldId="341"/>
            <ac:spMk id="3" creationId="{708DBB41-01C2-37F4-7D36-0F99D4DD061E}"/>
          </ac:spMkLst>
        </pc:spChg>
        <pc:spChg chg="mod">
          <ac:chgData name="Michelle Picón Salinas" userId="2587e1e9-9f21-4b7b-b919-8ef356ce05c7" providerId="ADAL" clId="{2D1AD6FE-F1C9-4A0E-BA7A-B9856CA8E642}" dt="2025-03-02T04:56:57.650" v="5862" actId="207"/>
          <ac:spMkLst>
            <pc:docMk/>
            <pc:sldMk cId="744790596" sldId="341"/>
            <ac:spMk id="29" creationId="{805627CA-8C50-9AA2-BB56-316CDFFD6DE0}"/>
          </ac:spMkLst>
        </pc:spChg>
        <pc:spChg chg="mod">
          <ac:chgData name="Michelle Picón Salinas" userId="2587e1e9-9f21-4b7b-b919-8ef356ce05c7" providerId="ADAL" clId="{2D1AD6FE-F1C9-4A0E-BA7A-B9856CA8E642}" dt="2025-03-02T04:57:16.961" v="5878" actId="20577"/>
          <ac:spMkLst>
            <pc:docMk/>
            <pc:sldMk cId="744790596" sldId="341"/>
            <ac:spMk id="30" creationId="{A474A6A6-D36E-C50F-5509-D534C51ECC94}"/>
          </ac:spMkLst>
        </pc:spChg>
        <pc:cxnChg chg="mod">
          <ac:chgData name="Michelle Picón Salinas" userId="2587e1e9-9f21-4b7b-b919-8ef356ce05c7" providerId="ADAL" clId="{2D1AD6FE-F1C9-4A0E-BA7A-B9856CA8E642}" dt="2025-03-02T04:56:29.561" v="5849"/>
          <ac:cxnSpMkLst>
            <pc:docMk/>
            <pc:sldMk cId="744790596" sldId="341"/>
            <ac:cxnSpMk id="9" creationId="{ED440BF2-4602-8F5E-2919-44FA29772076}"/>
          </ac:cxnSpMkLst>
        </pc:cxnChg>
        <pc:cxnChg chg="mod ord">
          <ac:chgData name="Michelle Picón Salinas" userId="2587e1e9-9f21-4b7b-b919-8ef356ce05c7" providerId="ADAL" clId="{2D1AD6FE-F1C9-4A0E-BA7A-B9856CA8E642}" dt="2025-03-02T04:57:02.679" v="5863" actId="208"/>
          <ac:cxnSpMkLst>
            <pc:docMk/>
            <pc:sldMk cId="744790596" sldId="341"/>
            <ac:cxnSpMk id="12" creationId="{7A3EA0C2-37F0-15C6-3A06-414509C39DF8}"/>
          </ac:cxnSpMkLst>
        </pc:cxnChg>
        <pc:cxnChg chg="mod">
          <ac:chgData name="Michelle Picón Salinas" userId="2587e1e9-9f21-4b7b-b919-8ef356ce05c7" providerId="ADAL" clId="{2D1AD6FE-F1C9-4A0E-BA7A-B9856CA8E642}" dt="2025-03-02T04:56:47.365" v="5852"/>
          <ac:cxnSpMkLst>
            <pc:docMk/>
            <pc:sldMk cId="744790596" sldId="341"/>
            <ac:cxnSpMk id="28" creationId="{BFBEFAE3-927E-49A7-B31A-5E3069351209}"/>
          </ac:cxnSpMkLst>
        </pc:cxnChg>
      </pc:sldChg>
      <pc:sldChg chg="modSp add del mod">
        <pc:chgData name="Michelle Picón Salinas" userId="2587e1e9-9f21-4b7b-b919-8ef356ce05c7" providerId="ADAL" clId="{2D1AD6FE-F1C9-4A0E-BA7A-B9856CA8E642}" dt="2025-03-02T04:55:58.281" v="5813" actId="47"/>
        <pc:sldMkLst>
          <pc:docMk/>
          <pc:sldMk cId="2817146396" sldId="341"/>
        </pc:sldMkLst>
        <pc:spChg chg="mod">
          <ac:chgData name="Michelle Picón Salinas" userId="2587e1e9-9f21-4b7b-b919-8ef356ce05c7" providerId="ADAL" clId="{2D1AD6FE-F1C9-4A0E-BA7A-B9856CA8E642}" dt="2025-03-02T04:55:47.703" v="5812" actId="20577"/>
          <ac:spMkLst>
            <pc:docMk/>
            <pc:sldMk cId="2817146396" sldId="341"/>
            <ac:spMk id="2" creationId="{9DECDBA8-65D6-BA99-76C5-650DB44B8B70}"/>
          </ac:spMkLst>
        </pc:spChg>
      </pc:sldChg>
      <pc:sldChg chg="add del">
        <pc:chgData name="Michelle Picón Salinas" userId="2587e1e9-9f21-4b7b-b919-8ef356ce05c7" providerId="ADAL" clId="{2D1AD6FE-F1C9-4A0E-BA7A-B9856CA8E642}" dt="2025-03-02T04:55:42.213" v="5796" actId="47"/>
        <pc:sldMkLst>
          <pc:docMk/>
          <pc:sldMk cId="1916361678" sldId="342"/>
        </pc:sldMkLst>
      </pc:sldChg>
      <pc:sldChg chg="addSp delSp modSp add mod">
        <pc:chgData name="Michelle Picón Salinas" userId="2587e1e9-9f21-4b7b-b919-8ef356ce05c7" providerId="ADAL" clId="{2D1AD6FE-F1C9-4A0E-BA7A-B9856CA8E642}" dt="2025-03-02T16:09:12.581" v="5924" actId="1076"/>
        <pc:sldMkLst>
          <pc:docMk/>
          <pc:sldMk cId="4022043106" sldId="342"/>
        </pc:sldMkLst>
        <pc:spChg chg="mod">
          <ac:chgData name="Michelle Picón Salinas" userId="2587e1e9-9f21-4b7b-b919-8ef356ce05c7" providerId="ADAL" clId="{2D1AD6FE-F1C9-4A0E-BA7A-B9856CA8E642}" dt="2025-03-02T16:04:00.616" v="5922" actId="1076"/>
          <ac:spMkLst>
            <pc:docMk/>
            <pc:sldMk cId="4022043106" sldId="342"/>
            <ac:spMk id="2" creationId="{C0E5C690-C25E-EFA9-E0C6-4A69CCEEBFE3}"/>
          </ac:spMkLst>
        </pc:spChg>
        <pc:spChg chg="del">
          <ac:chgData name="Michelle Picón Salinas" userId="2587e1e9-9f21-4b7b-b919-8ef356ce05c7" providerId="ADAL" clId="{2D1AD6FE-F1C9-4A0E-BA7A-B9856CA8E642}" dt="2025-03-02T16:03:48.251" v="5917" actId="478"/>
          <ac:spMkLst>
            <pc:docMk/>
            <pc:sldMk cId="4022043106" sldId="342"/>
            <ac:spMk id="4" creationId="{A9F74133-8798-0171-2375-351F33DFF3A4}"/>
          </ac:spMkLst>
        </pc:spChg>
        <pc:spChg chg="add del mod">
          <ac:chgData name="Michelle Picón Salinas" userId="2587e1e9-9f21-4b7b-b919-8ef356ce05c7" providerId="ADAL" clId="{2D1AD6FE-F1C9-4A0E-BA7A-B9856CA8E642}" dt="2025-03-02T16:03:50.576" v="5918" actId="478"/>
          <ac:spMkLst>
            <pc:docMk/>
            <pc:sldMk cId="4022043106" sldId="342"/>
            <ac:spMk id="5" creationId="{10D40AD9-A73E-15DD-D499-7A56420CF44D}"/>
          </ac:spMkLst>
        </pc:spChg>
        <pc:spChg chg="del">
          <ac:chgData name="Michelle Picón Salinas" userId="2587e1e9-9f21-4b7b-b919-8ef356ce05c7" providerId="ADAL" clId="{2D1AD6FE-F1C9-4A0E-BA7A-B9856CA8E642}" dt="2025-03-02T16:03:48.251" v="5917" actId="478"/>
          <ac:spMkLst>
            <pc:docMk/>
            <pc:sldMk cId="4022043106" sldId="342"/>
            <ac:spMk id="11" creationId="{096968F3-ACF3-5D73-7E64-35684F3AC1B3}"/>
          </ac:spMkLst>
        </pc:spChg>
        <pc:spChg chg="del">
          <ac:chgData name="Michelle Picón Salinas" userId="2587e1e9-9f21-4b7b-b919-8ef356ce05c7" providerId="ADAL" clId="{2D1AD6FE-F1C9-4A0E-BA7A-B9856CA8E642}" dt="2025-03-02T16:03:48.251" v="5917" actId="478"/>
          <ac:spMkLst>
            <pc:docMk/>
            <pc:sldMk cId="4022043106" sldId="342"/>
            <ac:spMk id="12" creationId="{C93AAF48-AF70-7C9E-B8D3-5DF70360EED6}"/>
          </ac:spMkLst>
        </pc:spChg>
        <pc:picChg chg="add mod">
          <ac:chgData name="Michelle Picón Salinas" userId="2587e1e9-9f21-4b7b-b919-8ef356ce05c7" providerId="ADAL" clId="{2D1AD6FE-F1C9-4A0E-BA7A-B9856CA8E642}" dt="2025-03-02T16:09:12.581" v="5924" actId="1076"/>
          <ac:picMkLst>
            <pc:docMk/>
            <pc:sldMk cId="4022043106" sldId="342"/>
            <ac:picMk id="7" creationId="{40DC6CDB-7549-ADB1-DAF7-1367F87F5197}"/>
          </ac:picMkLst>
        </pc:picChg>
        <pc:cxnChg chg="del">
          <ac:chgData name="Michelle Picón Salinas" userId="2587e1e9-9f21-4b7b-b919-8ef356ce05c7" providerId="ADAL" clId="{2D1AD6FE-F1C9-4A0E-BA7A-B9856CA8E642}" dt="2025-03-02T16:03:54.026" v="5919" actId="478"/>
          <ac:cxnSpMkLst>
            <pc:docMk/>
            <pc:sldMk cId="4022043106" sldId="342"/>
            <ac:cxnSpMk id="14" creationId="{6F7534FA-C629-CD74-B888-BAD8C13B897B}"/>
          </ac:cxnSpMkLst>
        </pc:cxnChg>
        <pc:cxnChg chg="del">
          <ac:chgData name="Michelle Picón Salinas" userId="2587e1e9-9f21-4b7b-b919-8ef356ce05c7" providerId="ADAL" clId="{2D1AD6FE-F1C9-4A0E-BA7A-B9856CA8E642}" dt="2025-03-02T16:03:54.026" v="5919" actId="478"/>
          <ac:cxnSpMkLst>
            <pc:docMk/>
            <pc:sldMk cId="4022043106" sldId="342"/>
            <ac:cxnSpMk id="15" creationId="{22CF1270-88C9-2468-D31B-7070873263E3}"/>
          </ac:cxnSpMkLst>
        </pc:cxnChg>
        <pc:cxnChg chg="del">
          <ac:chgData name="Michelle Picón Salinas" userId="2587e1e9-9f21-4b7b-b919-8ef356ce05c7" providerId="ADAL" clId="{2D1AD6FE-F1C9-4A0E-BA7A-B9856CA8E642}" dt="2025-03-02T16:03:54.026" v="5919" actId="478"/>
          <ac:cxnSpMkLst>
            <pc:docMk/>
            <pc:sldMk cId="4022043106" sldId="342"/>
            <ac:cxnSpMk id="17" creationId="{06281EF2-5979-A208-BDA4-600F0448D636}"/>
          </ac:cxnSpMkLst>
        </pc:cxnChg>
        <pc:cxnChg chg="del">
          <ac:chgData name="Michelle Picón Salinas" userId="2587e1e9-9f21-4b7b-b919-8ef356ce05c7" providerId="ADAL" clId="{2D1AD6FE-F1C9-4A0E-BA7A-B9856CA8E642}" dt="2025-03-02T16:03:54.026" v="5919" actId="478"/>
          <ac:cxnSpMkLst>
            <pc:docMk/>
            <pc:sldMk cId="4022043106" sldId="342"/>
            <ac:cxnSpMk id="19" creationId="{347612BE-A655-D3B1-831D-D4C55189AE25}"/>
          </ac:cxnSpMkLst>
        </pc:cxnChg>
        <pc:cxnChg chg="del">
          <ac:chgData name="Michelle Picón Salinas" userId="2587e1e9-9f21-4b7b-b919-8ef356ce05c7" providerId="ADAL" clId="{2D1AD6FE-F1C9-4A0E-BA7A-B9856CA8E642}" dt="2025-03-02T16:03:54.026" v="5919" actId="478"/>
          <ac:cxnSpMkLst>
            <pc:docMk/>
            <pc:sldMk cId="4022043106" sldId="342"/>
            <ac:cxnSpMk id="21" creationId="{95E72A06-BE30-A095-4B1C-2E07950959CE}"/>
          </ac:cxnSpMkLst>
        </pc:cxnChg>
        <pc:cxnChg chg="del">
          <ac:chgData name="Michelle Picón Salinas" userId="2587e1e9-9f21-4b7b-b919-8ef356ce05c7" providerId="ADAL" clId="{2D1AD6FE-F1C9-4A0E-BA7A-B9856CA8E642}" dt="2025-03-02T16:03:54.026" v="5919" actId="478"/>
          <ac:cxnSpMkLst>
            <pc:docMk/>
            <pc:sldMk cId="4022043106" sldId="342"/>
            <ac:cxnSpMk id="23" creationId="{647D590D-1CC6-0BF7-6BB0-716AE40F5750}"/>
          </ac:cxnSpMkLst>
        </pc:cxnChg>
        <pc:cxnChg chg="del">
          <ac:chgData name="Michelle Picón Salinas" userId="2587e1e9-9f21-4b7b-b919-8ef356ce05c7" providerId="ADAL" clId="{2D1AD6FE-F1C9-4A0E-BA7A-B9856CA8E642}" dt="2025-03-02T16:03:54.026" v="5919" actId="478"/>
          <ac:cxnSpMkLst>
            <pc:docMk/>
            <pc:sldMk cId="4022043106" sldId="342"/>
            <ac:cxnSpMk id="25" creationId="{F8DCD574-7EC9-F337-6AD5-1E02554B0426}"/>
          </ac:cxnSpMkLst>
        </pc:cxnChg>
        <pc:cxnChg chg="del">
          <ac:chgData name="Michelle Picón Salinas" userId="2587e1e9-9f21-4b7b-b919-8ef356ce05c7" providerId="ADAL" clId="{2D1AD6FE-F1C9-4A0E-BA7A-B9856CA8E642}" dt="2025-03-02T16:03:54.026" v="5919" actId="478"/>
          <ac:cxnSpMkLst>
            <pc:docMk/>
            <pc:sldMk cId="4022043106" sldId="342"/>
            <ac:cxnSpMk id="27" creationId="{4FD87D00-6F55-4732-D24B-4D918BCC85CE}"/>
          </ac:cxnSpMkLst>
        </pc:cxnChg>
        <pc:cxnChg chg="del">
          <ac:chgData name="Michelle Picón Salinas" userId="2587e1e9-9f21-4b7b-b919-8ef356ce05c7" providerId="ADAL" clId="{2D1AD6FE-F1C9-4A0E-BA7A-B9856CA8E642}" dt="2025-03-02T16:03:54.026" v="5919" actId="478"/>
          <ac:cxnSpMkLst>
            <pc:docMk/>
            <pc:sldMk cId="4022043106" sldId="342"/>
            <ac:cxnSpMk id="29" creationId="{389086C3-0BDC-B962-C400-D4128448DDD3}"/>
          </ac:cxnSpMkLst>
        </pc:cxnChg>
      </pc:sldChg>
      <pc:sldChg chg="addSp delSp modSp add mod">
        <pc:chgData name="Michelle Picón Salinas" userId="2587e1e9-9f21-4b7b-b919-8ef356ce05c7" providerId="ADAL" clId="{2D1AD6FE-F1C9-4A0E-BA7A-B9856CA8E642}" dt="2025-03-02T16:24:50.093" v="6065" actId="167"/>
        <pc:sldMkLst>
          <pc:docMk/>
          <pc:sldMk cId="1507292196" sldId="343"/>
        </pc:sldMkLst>
        <pc:spChg chg="mod">
          <ac:chgData name="Michelle Picón Salinas" userId="2587e1e9-9f21-4b7b-b919-8ef356ce05c7" providerId="ADAL" clId="{2D1AD6FE-F1C9-4A0E-BA7A-B9856CA8E642}" dt="2025-03-02T16:14:20.876" v="5995" actId="208"/>
          <ac:spMkLst>
            <pc:docMk/>
            <pc:sldMk cId="1507292196" sldId="343"/>
            <ac:spMk id="2" creationId="{015FF95C-E5CF-A973-219A-3DFDFA32E7AA}"/>
          </ac:spMkLst>
        </pc:spChg>
        <pc:spChg chg="mod">
          <ac:chgData name="Michelle Picón Salinas" userId="2587e1e9-9f21-4b7b-b919-8ef356ce05c7" providerId="ADAL" clId="{2D1AD6FE-F1C9-4A0E-BA7A-B9856CA8E642}" dt="2025-03-02T16:13:33.536" v="5988" actId="403"/>
          <ac:spMkLst>
            <pc:docMk/>
            <pc:sldMk cId="1507292196" sldId="343"/>
            <ac:spMk id="4" creationId="{DC081169-FAA3-E572-497B-12932E57E593}"/>
          </ac:spMkLst>
        </pc:spChg>
        <pc:spChg chg="add mod ord">
          <ac:chgData name="Michelle Picón Salinas" userId="2587e1e9-9f21-4b7b-b919-8ef356ce05c7" providerId="ADAL" clId="{2D1AD6FE-F1C9-4A0E-BA7A-B9856CA8E642}" dt="2025-03-02T16:24:50.093" v="6065" actId="167"/>
          <ac:spMkLst>
            <pc:docMk/>
            <pc:sldMk cId="1507292196" sldId="343"/>
            <ac:spMk id="5" creationId="{D493C9C2-4D95-8D19-E2B2-B8B1651A2E1D}"/>
          </ac:spMkLst>
        </pc:spChg>
        <pc:spChg chg="mod">
          <ac:chgData name="Michelle Picón Salinas" userId="2587e1e9-9f21-4b7b-b919-8ef356ce05c7" providerId="ADAL" clId="{2D1AD6FE-F1C9-4A0E-BA7A-B9856CA8E642}" dt="2025-03-02T16:14:20.876" v="5995" actId="208"/>
          <ac:spMkLst>
            <pc:docMk/>
            <pc:sldMk cId="1507292196" sldId="343"/>
            <ac:spMk id="11" creationId="{AF34F0E1-BF76-9BCD-A8E9-7F453D2F36F6}"/>
          </ac:spMkLst>
        </pc:spChg>
        <pc:spChg chg="del">
          <ac:chgData name="Michelle Picón Salinas" userId="2587e1e9-9f21-4b7b-b919-8ef356ce05c7" providerId="ADAL" clId="{2D1AD6FE-F1C9-4A0E-BA7A-B9856CA8E642}" dt="2025-03-02T16:11:19.068" v="5960" actId="478"/>
          <ac:spMkLst>
            <pc:docMk/>
            <pc:sldMk cId="1507292196" sldId="343"/>
            <ac:spMk id="12" creationId="{EB14AA69-AFB1-481C-6020-FE1303CE2FAF}"/>
          </ac:spMkLst>
        </pc:spChg>
        <pc:picChg chg="add del mod ord">
          <ac:chgData name="Michelle Picón Salinas" userId="2587e1e9-9f21-4b7b-b919-8ef356ce05c7" providerId="ADAL" clId="{2D1AD6FE-F1C9-4A0E-BA7A-B9856CA8E642}" dt="2025-03-02T16:14:01.520" v="5991" actId="478"/>
          <ac:picMkLst>
            <pc:docMk/>
            <pc:sldMk cId="1507292196" sldId="343"/>
            <ac:picMk id="3" creationId="{7F3F713B-0C8C-0BA3-58A3-8971D35BC1E0}"/>
          </ac:picMkLst>
        </pc:picChg>
        <pc:picChg chg="add mod ord">
          <ac:chgData name="Michelle Picón Salinas" userId="2587e1e9-9f21-4b7b-b919-8ef356ce05c7" providerId="ADAL" clId="{2D1AD6FE-F1C9-4A0E-BA7A-B9856CA8E642}" dt="2025-03-02T16:24:50.093" v="6065" actId="167"/>
          <ac:picMkLst>
            <pc:docMk/>
            <pc:sldMk cId="1507292196" sldId="343"/>
            <ac:picMk id="9" creationId="{8D986761-4B36-D4C3-D33D-AEA247648A3B}"/>
          </ac:picMkLst>
        </pc:picChg>
        <pc:picChg chg="add mod">
          <ac:chgData name="Michelle Picón Salinas" userId="2587e1e9-9f21-4b7b-b919-8ef356ce05c7" providerId="ADAL" clId="{2D1AD6FE-F1C9-4A0E-BA7A-B9856CA8E642}" dt="2025-03-02T16:14:50.199" v="6000" actId="167"/>
          <ac:picMkLst>
            <pc:docMk/>
            <pc:sldMk cId="1507292196" sldId="343"/>
            <ac:picMk id="1026" creationId="{FF455597-D35F-4C42-B91B-362E8BCECD88}"/>
          </ac:picMkLst>
        </pc:picChg>
        <pc:cxnChg chg="del">
          <ac:chgData name="Michelle Picón Salinas" userId="2587e1e9-9f21-4b7b-b919-8ef356ce05c7" providerId="ADAL" clId="{2D1AD6FE-F1C9-4A0E-BA7A-B9856CA8E642}" dt="2025-03-02T16:11:13.316" v="5951" actId="478"/>
          <ac:cxnSpMkLst>
            <pc:docMk/>
            <pc:sldMk cId="1507292196" sldId="343"/>
            <ac:cxnSpMk id="6" creationId="{50FD8327-11A0-C763-B537-DC8589E70B8E}"/>
          </ac:cxnSpMkLst>
        </pc:cxnChg>
        <pc:cxnChg chg="add mod ord">
          <ac:chgData name="Michelle Picón Salinas" userId="2587e1e9-9f21-4b7b-b919-8ef356ce05c7" providerId="ADAL" clId="{2D1AD6FE-F1C9-4A0E-BA7A-B9856CA8E642}" dt="2025-03-02T16:14:46.838" v="5999" actId="167"/>
          <ac:cxnSpMkLst>
            <pc:docMk/>
            <pc:sldMk cId="1507292196" sldId="343"/>
            <ac:cxnSpMk id="8" creationId="{810A827C-020E-26E3-4D97-494CE01AB0C2}"/>
          </ac:cxnSpMkLst>
        </pc:cxnChg>
        <pc:cxnChg chg="del">
          <ac:chgData name="Michelle Picón Salinas" userId="2587e1e9-9f21-4b7b-b919-8ef356ce05c7" providerId="ADAL" clId="{2D1AD6FE-F1C9-4A0E-BA7A-B9856CA8E642}" dt="2025-03-02T16:11:13.316" v="5951" actId="478"/>
          <ac:cxnSpMkLst>
            <pc:docMk/>
            <pc:sldMk cId="1507292196" sldId="343"/>
            <ac:cxnSpMk id="14" creationId="{30BFF11F-B0A7-FCC9-DF2A-F0FE0F4137A5}"/>
          </ac:cxnSpMkLst>
        </pc:cxnChg>
      </pc:sldChg>
      <pc:sldChg chg="addSp delSp modSp add mod">
        <pc:chgData name="Michelle Picón Salinas" userId="2587e1e9-9f21-4b7b-b919-8ef356ce05c7" providerId="ADAL" clId="{2D1AD6FE-F1C9-4A0E-BA7A-B9856CA8E642}" dt="2025-03-02T16:25:58.972" v="6120" actId="1076"/>
        <pc:sldMkLst>
          <pc:docMk/>
          <pc:sldMk cId="802289706" sldId="344"/>
        </pc:sldMkLst>
        <pc:spChg chg="mod">
          <ac:chgData name="Michelle Picón Salinas" userId="2587e1e9-9f21-4b7b-b919-8ef356ce05c7" providerId="ADAL" clId="{2D1AD6FE-F1C9-4A0E-BA7A-B9856CA8E642}" dt="2025-03-02T16:24:33.316" v="6061" actId="1076"/>
          <ac:spMkLst>
            <pc:docMk/>
            <pc:sldMk cId="802289706" sldId="344"/>
            <ac:spMk id="2" creationId="{EB96DB19-4349-FDB0-9B7B-093F302ECF6D}"/>
          </ac:spMkLst>
        </pc:spChg>
        <pc:spChg chg="add del mod">
          <ac:chgData name="Michelle Picón Salinas" userId="2587e1e9-9f21-4b7b-b919-8ef356ce05c7" providerId="ADAL" clId="{2D1AD6FE-F1C9-4A0E-BA7A-B9856CA8E642}" dt="2025-03-02T16:24:14.565" v="6030" actId="478"/>
          <ac:spMkLst>
            <pc:docMk/>
            <pc:sldMk cId="802289706" sldId="344"/>
            <ac:spMk id="4" creationId="{6EABCD34-12AA-7723-077F-2847EA4CF427}"/>
          </ac:spMkLst>
        </pc:spChg>
        <pc:spChg chg="add mod">
          <ac:chgData name="Michelle Picón Salinas" userId="2587e1e9-9f21-4b7b-b919-8ef356ce05c7" providerId="ADAL" clId="{2D1AD6FE-F1C9-4A0E-BA7A-B9856CA8E642}" dt="2025-03-02T16:25:06.725" v="6092" actId="20577"/>
          <ac:spMkLst>
            <pc:docMk/>
            <pc:sldMk cId="802289706" sldId="344"/>
            <ac:spMk id="5" creationId="{62AF27D6-FDBB-4FDB-0CB2-A75B796D072F}"/>
          </ac:spMkLst>
        </pc:spChg>
        <pc:spChg chg="ord">
          <ac:chgData name="Michelle Picón Salinas" userId="2587e1e9-9f21-4b7b-b919-8ef356ce05c7" providerId="ADAL" clId="{2D1AD6FE-F1C9-4A0E-BA7A-B9856CA8E642}" dt="2025-03-02T16:24:58.094" v="6069" actId="167"/>
          <ac:spMkLst>
            <pc:docMk/>
            <pc:sldMk cId="802289706" sldId="344"/>
            <ac:spMk id="6" creationId="{5929A798-8217-A48F-4948-C7A67E9E49E0}"/>
          </ac:spMkLst>
        </pc:spChg>
        <pc:spChg chg="add mod">
          <ac:chgData name="Michelle Picón Salinas" userId="2587e1e9-9f21-4b7b-b919-8ef356ce05c7" providerId="ADAL" clId="{2D1AD6FE-F1C9-4A0E-BA7A-B9856CA8E642}" dt="2025-03-02T16:25:58.972" v="6120" actId="1076"/>
          <ac:spMkLst>
            <pc:docMk/>
            <pc:sldMk cId="802289706" sldId="344"/>
            <ac:spMk id="10" creationId="{60FAB039-DA2A-AD57-80A4-BE43C7203B69}"/>
          </ac:spMkLst>
        </pc:spChg>
        <pc:spChg chg="add mod">
          <ac:chgData name="Michelle Picón Salinas" userId="2587e1e9-9f21-4b7b-b919-8ef356ce05c7" providerId="ADAL" clId="{2D1AD6FE-F1C9-4A0E-BA7A-B9856CA8E642}" dt="2025-03-02T16:25:41.683" v="6110" actId="207"/>
          <ac:spMkLst>
            <pc:docMk/>
            <pc:sldMk cId="802289706" sldId="344"/>
            <ac:spMk id="11" creationId="{3B325119-4817-E7BC-E2C2-D030D688984E}"/>
          </ac:spMkLst>
        </pc:spChg>
        <pc:spChg chg="add mod">
          <ac:chgData name="Michelle Picón Salinas" userId="2587e1e9-9f21-4b7b-b919-8ef356ce05c7" providerId="ADAL" clId="{2D1AD6FE-F1C9-4A0E-BA7A-B9856CA8E642}" dt="2025-03-02T16:25:50.975" v="6117" actId="20577"/>
          <ac:spMkLst>
            <pc:docMk/>
            <pc:sldMk cId="802289706" sldId="344"/>
            <ac:spMk id="12" creationId="{F7252F49-4030-D32E-54BD-FD6D459DC7F4}"/>
          </ac:spMkLst>
        </pc:spChg>
        <pc:picChg chg="del">
          <ac:chgData name="Michelle Picón Salinas" userId="2587e1e9-9f21-4b7b-b919-8ef356ce05c7" providerId="ADAL" clId="{2D1AD6FE-F1C9-4A0E-BA7A-B9856CA8E642}" dt="2025-03-02T16:24:12.038" v="6029" actId="478"/>
          <ac:picMkLst>
            <pc:docMk/>
            <pc:sldMk cId="802289706" sldId="344"/>
            <ac:picMk id="8" creationId="{16AEA8C5-1B10-4060-8C2A-0B7572EFDFCB}"/>
          </ac:picMkLst>
        </pc:picChg>
        <pc:picChg chg="add mod ord">
          <ac:chgData name="Michelle Picón Salinas" userId="2587e1e9-9f21-4b7b-b919-8ef356ce05c7" providerId="ADAL" clId="{2D1AD6FE-F1C9-4A0E-BA7A-B9856CA8E642}" dt="2025-03-02T16:25:56.284" v="6119" actId="34135"/>
          <ac:picMkLst>
            <pc:docMk/>
            <pc:sldMk cId="802289706" sldId="344"/>
            <ac:picMk id="9" creationId="{84FF8EBF-9A35-6FDA-5C39-1DBE8E6C949B}"/>
          </ac:picMkLst>
        </pc:picChg>
      </pc:sldChg>
      <pc:sldChg chg="addSp delSp modSp add mod">
        <pc:chgData name="Michelle Picón Salinas" userId="2587e1e9-9f21-4b7b-b919-8ef356ce05c7" providerId="ADAL" clId="{2D1AD6FE-F1C9-4A0E-BA7A-B9856CA8E642}" dt="2025-03-02T16:24:54.376" v="6067" actId="167"/>
        <pc:sldMkLst>
          <pc:docMk/>
          <pc:sldMk cId="2334030801" sldId="345"/>
        </pc:sldMkLst>
        <pc:spChg chg="mod">
          <ac:chgData name="Michelle Picón Salinas" userId="2587e1e9-9f21-4b7b-b919-8ef356ce05c7" providerId="ADAL" clId="{2D1AD6FE-F1C9-4A0E-BA7A-B9856CA8E642}" dt="2025-03-02T16:23:07.268" v="6023" actId="207"/>
          <ac:spMkLst>
            <pc:docMk/>
            <pc:sldMk cId="2334030801" sldId="345"/>
            <ac:spMk id="2" creationId="{F1091F8E-0223-8C7E-80A2-3EE3D322DD6B}"/>
          </ac:spMkLst>
        </pc:spChg>
        <pc:spChg chg="mod">
          <ac:chgData name="Michelle Picón Salinas" userId="2587e1e9-9f21-4b7b-b919-8ef356ce05c7" providerId="ADAL" clId="{2D1AD6FE-F1C9-4A0E-BA7A-B9856CA8E642}" dt="2025-03-02T16:18:52.509" v="6010" actId="20577"/>
          <ac:spMkLst>
            <pc:docMk/>
            <pc:sldMk cId="2334030801" sldId="345"/>
            <ac:spMk id="4" creationId="{DF77DD63-A8D6-33A6-300F-26E1A2196AF2}"/>
          </ac:spMkLst>
        </pc:spChg>
        <pc:spChg chg="add del ord">
          <ac:chgData name="Michelle Picón Salinas" userId="2587e1e9-9f21-4b7b-b919-8ef356ce05c7" providerId="ADAL" clId="{2D1AD6FE-F1C9-4A0E-BA7A-B9856CA8E642}" dt="2025-03-02T16:24:54.376" v="6067" actId="167"/>
          <ac:spMkLst>
            <pc:docMk/>
            <pc:sldMk cId="2334030801" sldId="345"/>
            <ac:spMk id="5" creationId="{7E0FD8FC-286B-7A78-D176-A8AB3A928AB4}"/>
          </ac:spMkLst>
        </pc:spChg>
        <pc:spChg chg="mod">
          <ac:chgData name="Michelle Picón Salinas" userId="2587e1e9-9f21-4b7b-b919-8ef356ce05c7" providerId="ADAL" clId="{2D1AD6FE-F1C9-4A0E-BA7A-B9856CA8E642}" dt="2025-03-02T16:23:50.109" v="6027" actId="1076"/>
          <ac:spMkLst>
            <pc:docMk/>
            <pc:sldMk cId="2334030801" sldId="345"/>
            <ac:spMk id="11" creationId="{C0A332AB-8C97-4CFF-822A-63CC1FEF60AE}"/>
          </ac:spMkLst>
        </pc:spChg>
        <pc:picChg chg="add mod ord">
          <ac:chgData name="Michelle Picón Salinas" userId="2587e1e9-9f21-4b7b-b919-8ef356ce05c7" providerId="ADAL" clId="{2D1AD6FE-F1C9-4A0E-BA7A-B9856CA8E642}" dt="2025-03-02T16:24:54.376" v="6067" actId="167"/>
          <ac:picMkLst>
            <pc:docMk/>
            <pc:sldMk cId="2334030801" sldId="345"/>
            <ac:picMk id="6" creationId="{6ADDF610-B43E-5100-ADF9-82F210122E93}"/>
          </ac:picMkLst>
        </pc:picChg>
        <pc:picChg chg="del">
          <ac:chgData name="Michelle Picón Salinas" userId="2587e1e9-9f21-4b7b-b919-8ef356ce05c7" providerId="ADAL" clId="{2D1AD6FE-F1C9-4A0E-BA7A-B9856CA8E642}" dt="2025-03-02T16:21:07.136" v="6011" actId="478"/>
          <ac:picMkLst>
            <pc:docMk/>
            <pc:sldMk cId="2334030801" sldId="345"/>
            <ac:picMk id="1026" creationId="{2D056291-85CB-7E8F-6EA3-C241AA0DDCE8}"/>
          </ac:picMkLst>
        </pc:picChg>
        <pc:picChg chg="add mod">
          <ac:chgData name="Michelle Picón Salinas" userId="2587e1e9-9f21-4b7b-b919-8ef356ce05c7" providerId="ADAL" clId="{2D1AD6FE-F1C9-4A0E-BA7A-B9856CA8E642}" dt="2025-03-02T16:23:47.302" v="6026" actId="1076"/>
          <ac:picMkLst>
            <pc:docMk/>
            <pc:sldMk cId="2334030801" sldId="345"/>
            <ac:picMk id="2050" creationId="{651EE6AE-E908-4C73-5660-C1F1CE5FD779}"/>
          </ac:picMkLst>
        </pc:picChg>
        <pc:cxnChg chg="mod">
          <ac:chgData name="Michelle Picón Salinas" userId="2587e1e9-9f21-4b7b-b919-8ef356ce05c7" providerId="ADAL" clId="{2D1AD6FE-F1C9-4A0E-BA7A-B9856CA8E642}" dt="2025-03-02T16:23:52.756" v="6028" actId="14100"/>
          <ac:cxnSpMkLst>
            <pc:docMk/>
            <pc:sldMk cId="2334030801" sldId="345"/>
            <ac:cxnSpMk id="8" creationId="{B8C7E577-2812-1DE3-4FF7-68618297E954}"/>
          </ac:cxnSpMkLst>
        </pc:cxnChg>
      </pc:sldChg>
      <pc:sldChg chg="addSp delSp modSp add mod">
        <pc:chgData name="Michelle Picón Salinas" userId="2587e1e9-9f21-4b7b-b919-8ef356ce05c7" providerId="ADAL" clId="{2D1AD6FE-F1C9-4A0E-BA7A-B9856CA8E642}" dt="2025-03-02T16:30:30.475" v="6249" actId="20577"/>
        <pc:sldMkLst>
          <pc:docMk/>
          <pc:sldMk cId="2062412001" sldId="346"/>
        </pc:sldMkLst>
        <pc:spChg chg="mod ord">
          <ac:chgData name="Michelle Picón Salinas" userId="2587e1e9-9f21-4b7b-b919-8ef356ce05c7" providerId="ADAL" clId="{2D1AD6FE-F1C9-4A0E-BA7A-B9856CA8E642}" dt="2025-03-02T16:30:04.458" v="6207" actId="1076"/>
          <ac:spMkLst>
            <pc:docMk/>
            <pc:sldMk cId="2062412001" sldId="346"/>
            <ac:spMk id="2" creationId="{5C14EBDB-7005-8472-35AA-67640CB6A899}"/>
          </ac:spMkLst>
        </pc:spChg>
        <pc:spChg chg="del">
          <ac:chgData name="Michelle Picón Salinas" userId="2587e1e9-9f21-4b7b-b919-8ef356ce05c7" providerId="ADAL" clId="{2D1AD6FE-F1C9-4A0E-BA7A-B9856CA8E642}" dt="2025-03-02T16:29:15.986" v="6182" actId="478"/>
          <ac:spMkLst>
            <pc:docMk/>
            <pc:sldMk cId="2062412001" sldId="346"/>
            <ac:spMk id="3" creationId="{E9776EB8-3ABE-A813-1272-1958E25B9962}"/>
          </ac:spMkLst>
        </pc:spChg>
        <pc:spChg chg="del">
          <ac:chgData name="Michelle Picón Salinas" userId="2587e1e9-9f21-4b7b-b919-8ef356ce05c7" providerId="ADAL" clId="{2D1AD6FE-F1C9-4A0E-BA7A-B9856CA8E642}" dt="2025-03-02T16:29:15.986" v="6182" actId="478"/>
          <ac:spMkLst>
            <pc:docMk/>
            <pc:sldMk cId="2062412001" sldId="346"/>
            <ac:spMk id="5" creationId="{215F7E44-5837-C0C0-D784-37FDAF7DB00D}"/>
          </ac:spMkLst>
        </pc:spChg>
        <pc:spChg chg="del">
          <ac:chgData name="Michelle Picón Salinas" userId="2587e1e9-9f21-4b7b-b919-8ef356ce05c7" providerId="ADAL" clId="{2D1AD6FE-F1C9-4A0E-BA7A-B9856CA8E642}" dt="2025-03-02T16:29:15.986" v="6182" actId="478"/>
          <ac:spMkLst>
            <pc:docMk/>
            <pc:sldMk cId="2062412001" sldId="346"/>
            <ac:spMk id="7" creationId="{82DC00D9-10A3-68C8-7086-BDC78C7A258A}"/>
          </ac:spMkLst>
        </pc:spChg>
        <pc:spChg chg="add mod">
          <ac:chgData name="Michelle Picón Salinas" userId="2587e1e9-9f21-4b7b-b919-8ef356ce05c7" providerId="ADAL" clId="{2D1AD6FE-F1C9-4A0E-BA7A-B9856CA8E642}" dt="2025-03-02T16:30:12.856" v="6220" actId="20577"/>
          <ac:spMkLst>
            <pc:docMk/>
            <pc:sldMk cId="2062412001" sldId="346"/>
            <ac:spMk id="8" creationId="{EDCBE614-C6D4-CD0E-EE68-41DFF518C3C0}"/>
          </ac:spMkLst>
        </pc:spChg>
        <pc:spChg chg="add mod">
          <ac:chgData name="Michelle Picón Salinas" userId="2587e1e9-9f21-4b7b-b919-8ef356ce05c7" providerId="ADAL" clId="{2D1AD6FE-F1C9-4A0E-BA7A-B9856CA8E642}" dt="2025-03-02T16:30:24.181" v="6231" actId="1076"/>
          <ac:spMkLst>
            <pc:docMk/>
            <pc:sldMk cId="2062412001" sldId="346"/>
            <ac:spMk id="9" creationId="{2D12DDCB-24C4-937E-B6D9-F2201F29051B}"/>
          </ac:spMkLst>
        </pc:spChg>
        <pc:spChg chg="add mod">
          <ac:chgData name="Michelle Picón Salinas" userId="2587e1e9-9f21-4b7b-b919-8ef356ce05c7" providerId="ADAL" clId="{2D1AD6FE-F1C9-4A0E-BA7A-B9856CA8E642}" dt="2025-03-02T16:30:30.475" v="6249" actId="20577"/>
          <ac:spMkLst>
            <pc:docMk/>
            <pc:sldMk cId="2062412001" sldId="346"/>
            <ac:spMk id="10" creationId="{0FAF885E-D81F-5045-3535-29AAC6F568ED}"/>
          </ac:spMkLst>
        </pc:spChg>
        <pc:picChg chg="add">
          <ac:chgData name="Michelle Picón Salinas" userId="2587e1e9-9f21-4b7b-b919-8ef356ce05c7" providerId="ADAL" clId="{2D1AD6FE-F1C9-4A0E-BA7A-B9856CA8E642}" dt="2025-03-02T16:29:20.087" v="6183"/>
          <ac:picMkLst>
            <pc:docMk/>
            <pc:sldMk cId="2062412001" sldId="346"/>
            <ac:picMk id="3074" creationId="{A9D6A0C8-7585-434C-AC65-E1D55E76FD66}"/>
          </ac:picMkLst>
        </pc:picChg>
      </pc:sldChg>
      <pc:sldChg chg="addSp delSp modSp add mod">
        <pc:chgData name="Michelle Picón Salinas" userId="2587e1e9-9f21-4b7b-b919-8ef356ce05c7" providerId="ADAL" clId="{2D1AD6FE-F1C9-4A0E-BA7A-B9856CA8E642}" dt="2025-03-02T16:28:43.412" v="6181" actId="20577"/>
        <pc:sldMkLst>
          <pc:docMk/>
          <pc:sldMk cId="4135095802" sldId="347"/>
        </pc:sldMkLst>
        <pc:spChg chg="add mod">
          <ac:chgData name="Michelle Picón Salinas" userId="2587e1e9-9f21-4b7b-b919-8ef356ce05c7" providerId="ADAL" clId="{2D1AD6FE-F1C9-4A0E-BA7A-B9856CA8E642}" dt="2025-03-02T16:27:41.445" v="6157" actId="20577"/>
          <ac:spMkLst>
            <pc:docMk/>
            <pc:sldMk cId="4135095802" sldId="347"/>
            <ac:spMk id="3" creationId="{DD25FC4D-A7DB-12DC-DC66-B90251EE5831}"/>
          </ac:spMkLst>
        </pc:spChg>
        <pc:spChg chg="add mod">
          <ac:chgData name="Michelle Picón Salinas" userId="2587e1e9-9f21-4b7b-b919-8ef356ce05c7" providerId="ADAL" clId="{2D1AD6FE-F1C9-4A0E-BA7A-B9856CA8E642}" dt="2025-03-02T16:28:37.217" v="6168" actId="20577"/>
          <ac:spMkLst>
            <pc:docMk/>
            <pc:sldMk cId="4135095802" sldId="347"/>
            <ac:spMk id="4" creationId="{2151FD54-0010-72D3-F99E-6495E1BD3973}"/>
          </ac:spMkLst>
        </pc:spChg>
        <pc:spChg chg="add mod">
          <ac:chgData name="Michelle Picón Salinas" userId="2587e1e9-9f21-4b7b-b919-8ef356ce05c7" providerId="ADAL" clId="{2D1AD6FE-F1C9-4A0E-BA7A-B9856CA8E642}" dt="2025-03-02T16:28:43.412" v="6181" actId="20577"/>
          <ac:spMkLst>
            <pc:docMk/>
            <pc:sldMk cId="4135095802" sldId="347"/>
            <ac:spMk id="8" creationId="{0559C111-291F-1B03-E42E-0F822AD5F2AC}"/>
          </ac:spMkLst>
        </pc:spChg>
        <pc:spChg chg="mod">
          <ac:chgData name="Michelle Picón Salinas" userId="2587e1e9-9f21-4b7b-b919-8ef356ce05c7" providerId="ADAL" clId="{2D1AD6FE-F1C9-4A0E-BA7A-B9856CA8E642}" dt="2025-03-02T16:27:19.377" v="6137" actId="1076"/>
          <ac:spMkLst>
            <pc:docMk/>
            <pc:sldMk cId="4135095802" sldId="347"/>
            <ac:spMk id="11" creationId="{31C1E3E1-01D7-36DC-FB11-DC7FC4D19171}"/>
          </ac:spMkLst>
        </pc:spChg>
        <pc:spChg chg="del mod">
          <ac:chgData name="Michelle Picón Salinas" userId="2587e1e9-9f21-4b7b-b919-8ef356ce05c7" providerId="ADAL" clId="{2D1AD6FE-F1C9-4A0E-BA7A-B9856CA8E642}" dt="2025-03-02T16:27:44.497" v="6158" actId="478"/>
          <ac:spMkLst>
            <pc:docMk/>
            <pc:sldMk cId="4135095802" sldId="347"/>
            <ac:spMk id="12" creationId="{5FD0DC30-5128-5A99-130C-92D81ACF29C7}"/>
          </ac:spMkLst>
        </pc:spChg>
      </pc:sldChg>
      <pc:sldChg chg="addSp delSp modSp add mod delAnim">
        <pc:chgData name="Michelle Picón Salinas" userId="2587e1e9-9f21-4b7b-b919-8ef356ce05c7" providerId="ADAL" clId="{2D1AD6FE-F1C9-4A0E-BA7A-B9856CA8E642}" dt="2025-03-02T16:52:19.122" v="6292"/>
        <pc:sldMkLst>
          <pc:docMk/>
          <pc:sldMk cId="406791562" sldId="348"/>
        </pc:sldMkLst>
        <pc:spChg chg="mod">
          <ac:chgData name="Michelle Picón Salinas" userId="2587e1e9-9f21-4b7b-b919-8ef356ce05c7" providerId="ADAL" clId="{2D1AD6FE-F1C9-4A0E-BA7A-B9856CA8E642}" dt="2025-03-02T16:52:19.122" v="6292"/>
          <ac:spMkLst>
            <pc:docMk/>
            <pc:sldMk cId="406791562" sldId="348"/>
            <ac:spMk id="2" creationId="{5281D978-CC6D-A1B5-FA06-BEBC99D30FE6}"/>
          </ac:spMkLst>
        </pc:spChg>
        <pc:spChg chg="del">
          <ac:chgData name="Michelle Picón Salinas" userId="2587e1e9-9f21-4b7b-b919-8ef356ce05c7" providerId="ADAL" clId="{2D1AD6FE-F1C9-4A0E-BA7A-B9856CA8E642}" dt="2025-03-02T16:43:46.319" v="6267" actId="478"/>
          <ac:spMkLst>
            <pc:docMk/>
            <pc:sldMk cId="406791562" sldId="348"/>
            <ac:spMk id="3" creationId="{3D77E247-F8CD-2103-BA7E-F55F61B97539}"/>
          </ac:spMkLst>
        </pc:spChg>
        <pc:spChg chg="add del mod">
          <ac:chgData name="Michelle Picón Salinas" userId="2587e1e9-9f21-4b7b-b919-8ef356ce05c7" providerId="ADAL" clId="{2D1AD6FE-F1C9-4A0E-BA7A-B9856CA8E642}" dt="2025-03-02T16:43:49.042" v="6268" actId="478"/>
          <ac:spMkLst>
            <pc:docMk/>
            <pc:sldMk cId="406791562" sldId="348"/>
            <ac:spMk id="5" creationId="{B9D0744E-E6C7-2331-2A01-51BAE06B5F52}"/>
          </ac:spMkLst>
        </pc:spChg>
        <pc:spChg chg="del">
          <ac:chgData name="Michelle Picón Salinas" userId="2587e1e9-9f21-4b7b-b919-8ef356ce05c7" providerId="ADAL" clId="{2D1AD6FE-F1C9-4A0E-BA7A-B9856CA8E642}" dt="2025-03-02T16:43:46.319" v="6267" actId="478"/>
          <ac:spMkLst>
            <pc:docMk/>
            <pc:sldMk cId="406791562" sldId="348"/>
            <ac:spMk id="6" creationId="{AF6E0CB8-08ED-926F-7C0B-DF314A632E66}"/>
          </ac:spMkLst>
        </pc:spChg>
        <pc:spChg chg="del">
          <ac:chgData name="Michelle Picón Salinas" userId="2587e1e9-9f21-4b7b-b919-8ef356ce05c7" providerId="ADAL" clId="{2D1AD6FE-F1C9-4A0E-BA7A-B9856CA8E642}" dt="2025-03-02T16:43:46.319" v="6267" actId="478"/>
          <ac:spMkLst>
            <pc:docMk/>
            <pc:sldMk cId="406791562" sldId="348"/>
            <ac:spMk id="7" creationId="{E6ACD23E-E1CC-9A17-98D9-723E2BB0D79E}"/>
          </ac:spMkLst>
        </pc:spChg>
        <pc:spChg chg="del">
          <ac:chgData name="Michelle Picón Salinas" userId="2587e1e9-9f21-4b7b-b919-8ef356ce05c7" providerId="ADAL" clId="{2D1AD6FE-F1C9-4A0E-BA7A-B9856CA8E642}" dt="2025-03-02T16:43:46.319" v="6267" actId="478"/>
          <ac:spMkLst>
            <pc:docMk/>
            <pc:sldMk cId="406791562" sldId="348"/>
            <ac:spMk id="8" creationId="{EB87E857-9DB1-C444-7814-E6CA4CDF1DCB}"/>
          </ac:spMkLst>
        </pc:spChg>
        <pc:spChg chg="del">
          <ac:chgData name="Michelle Picón Salinas" userId="2587e1e9-9f21-4b7b-b919-8ef356ce05c7" providerId="ADAL" clId="{2D1AD6FE-F1C9-4A0E-BA7A-B9856CA8E642}" dt="2025-03-02T16:43:46.319" v="6267" actId="478"/>
          <ac:spMkLst>
            <pc:docMk/>
            <pc:sldMk cId="406791562" sldId="348"/>
            <ac:spMk id="9" creationId="{2BD88039-5A0A-24A3-A9C9-986FEA4A16A7}"/>
          </ac:spMkLst>
        </pc:spChg>
      </pc:sldChg>
      <pc:sldChg chg="addSp delSp modSp add mod">
        <pc:chgData name="Michelle Picón Salinas" userId="2587e1e9-9f21-4b7b-b919-8ef356ce05c7" providerId="ADAL" clId="{2D1AD6FE-F1C9-4A0E-BA7A-B9856CA8E642}" dt="2025-03-02T17:15:12.433" v="6501"/>
        <pc:sldMkLst>
          <pc:docMk/>
          <pc:sldMk cId="1278387138" sldId="349"/>
        </pc:sldMkLst>
        <pc:spChg chg="mod">
          <ac:chgData name="Michelle Picón Salinas" userId="2587e1e9-9f21-4b7b-b919-8ef356ce05c7" providerId="ADAL" clId="{2D1AD6FE-F1C9-4A0E-BA7A-B9856CA8E642}" dt="2025-03-02T17:15:12.433" v="6501"/>
          <ac:spMkLst>
            <pc:docMk/>
            <pc:sldMk cId="1278387138" sldId="349"/>
            <ac:spMk id="2" creationId="{B6A22D03-596F-2037-C0ED-B59FABE2D37E}"/>
          </ac:spMkLst>
        </pc:spChg>
        <pc:spChg chg="del">
          <ac:chgData name="Michelle Picón Salinas" userId="2587e1e9-9f21-4b7b-b919-8ef356ce05c7" providerId="ADAL" clId="{2D1AD6FE-F1C9-4A0E-BA7A-B9856CA8E642}" dt="2025-03-02T17:03:31.736" v="6331" actId="478"/>
          <ac:spMkLst>
            <pc:docMk/>
            <pc:sldMk cId="1278387138" sldId="349"/>
            <ac:spMk id="4" creationId="{9D841E3D-10BB-44EB-03E5-9BBE567C86E4}"/>
          </ac:spMkLst>
        </pc:spChg>
        <pc:spChg chg="add del mod">
          <ac:chgData name="Michelle Picón Salinas" userId="2587e1e9-9f21-4b7b-b919-8ef356ce05c7" providerId="ADAL" clId="{2D1AD6FE-F1C9-4A0E-BA7A-B9856CA8E642}" dt="2025-03-02T17:03:34.045" v="6332" actId="478"/>
          <ac:spMkLst>
            <pc:docMk/>
            <pc:sldMk cId="1278387138" sldId="349"/>
            <ac:spMk id="5" creationId="{51CCB685-7F22-9886-ED21-9F3C803C789F}"/>
          </ac:spMkLst>
        </pc:spChg>
        <pc:spChg chg="add mod">
          <ac:chgData name="Michelle Picón Salinas" userId="2587e1e9-9f21-4b7b-b919-8ef356ce05c7" providerId="ADAL" clId="{2D1AD6FE-F1C9-4A0E-BA7A-B9856CA8E642}" dt="2025-03-02T17:05:52.457" v="6428" actId="14100"/>
          <ac:spMkLst>
            <pc:docMk/>
            <pc:sldMk cId="1278387138" sldId="349"/>
            <ac:spMk id="6" creationId="{C8305EAD-C41D-4B82-D421-E3F45C3B3608}"/>
          </ac:spMkLst>
        </pc:spChg>
        <pc:picChg chg="add mod">
          <ac:chgData name="Michelle Picón Salinas" userId="2587e1e9-9f21-4b7b-b919-8ef356ce05c7" providerId="ADAL" clId="{2D1AD6FE-F1C9-4A0E-BA7A-B9856CA8E642}" dt="2025-03-02T17:03:43.246" v="6336" actId="1076"/>
          <ac:picMkLst>
            <pc:docMk/>
            <pc:sldMk cId="1278387138" sldId="349"/>
            <ac:picMk id="4098" creationId="{FDF04924-7EFB-59A4-B593-8804BB129401}"/>
          </ac:picMkLst>
        </pc:picChg>
        <pc:picChg chg="del">
          <ac:chgData name="Michelle Picón Salinas" userId="2587e1e9-9f21-4b7b-b919-8ef356ce05c7" providerId="ADAL" clId="{2D1AD6FE-F1C9-4A0E-BA7A-B9856CA8E642}" dt="2025-03-02T17:03:35.550" v="6333" actId="478"/>
          <ac:picMkLst>
            <pc:docMk/>
            <pc:sldMk cId="1278387138" sldId="349"/>
            <ac:picMk id="12290" creationId="{FC5F3332-B227-E393-50B6-FA08FE7B995C}"/>
          </ac:picMkLst>
        </pc:picChg>
      </pc:sldChg>
      <pc:sldChg chg="addSp delSp modSp add mod modAnim">
        <pc:chgData name="Michelle Picón Salinas" userId="2587e1e9-9f21-4b7b-b919-8ef356ce05c7" providerId="ADAL" clId="{2D1AD6FE-F1C9-4A0E-BA7A-B9856CA8E642}" dt="2025-03-02T17:17:03.503" v="6504" actId="20577"/>
        <pc:sldMkLst>
          <pc:docMk/>
          <pc:sldMk cId="1107208113" sldId="350"/>
        </pc:sldMkLst>
        <pc:spChg chg="mod">
          <ac:chgData name="Michelle Picón Salinas" userId="2587e1e9-9f21-4b7b-b919-8ef356ce05c7" providerId="ADAL" clId="{2D1AD6FE-F1C9-4A0E-BA7A-B9856CA8E642}" dt="2025-03-02T17:17:03.503" v="6504" actId="20577"/>
          <ac:spMkLst>
            <pc:docMk/>
            <pc:sldMk cId="1107208113" sldId="350"/>
            <ac:spMk id="2" creationId="{61B4E3A3-9909-AA16-C064-7D8315A5E257}"/>
          </ac:spMkLst>
        </pc:spChg>
        <pc:spChg chg="add mod">
          <ac:chgData name="Michelle Picón Salinas" userId="2587e1e9-9f21-4b7b-b919-8ef356ce05c7" providerId="ADAL" clId="{2D1AD6FE-F1C9-4A0E-BA7A-B9856CA8E642}" dt="2025-03-02T17:12:33.028" v="6480" actId="122"/>
          <ac:spMkLst>
            <pc:docMk/>
            <pc:sldMk cId="1107208113" sldId="350"/>
            <ac:spMk id="3" creationId="{3E91ECF2-3449-2D5E-1D26-843B6DA49FC5}"/>
          </ac:spMkLst>
        </pc:spChg>
        <pc:spChg chg="mod">
          <ac:chgData name="Michelle Picón Salinas" userId="2587e1e9-9f21-4b7b-b919-8ef356ce05c7" providerId="ADAL" clId="{2D1AD6FE-F1C9-4A0E-BA7A-B9856CA8E642}" dt="2025-03-02T17:12:44.373" v="6485" actId="122"/>
          <ac:spMkLst>
            <pc:docMk/>
            <pc:sldMk cId="1107208113" sldId="350"/>
            <ac:spMk id="5" creationId="{6D6FA694-5B0D-050C-27DF-E2F3959C8AF7}"/>
          </ac:spMkLst>
        </pc:spChg>
        <pc:picChg chg="del">
          <ac:chgData name="Michelle Picón Salinas" userId="2587e1e9-9f21-4b7b-b919-8ef356ce05c7" providerId="ADAL" clId="{2D1AD6FE-F1C9-4A0E-BA7A-B9856CA8E642}" dt="2025-03-02T17:08:53.407" v="6432" actId="478"/>
          <ac:picMkLst>
            <pc:docMk/>
            <pc:sldMk cId="1107208113" sldId="350"/>
            <ac:picMk id="1026" creationId="{B4420F4E-E05E-203D-CC98-14617E2FFA65}"/>
          </ac:picMkLst>
        </pc:picChg>
        <pc:picChg chg="del">
          <ac:chgData name="Michelle Picón Salinas" userId="2587e1e9-9f21-4b7b-b919-8ef356ce05c7" providerId="ADAL" clId="{2D1AD6FE-F1C9-4A0E-BA7A-B9856CA8E642}" dt="2025-03-02T17:08:53.020" v="6431" actId="478"/>
          <ac:picMkLst>
            <pc:docMk/>
            <pc:sldMk cId="1107208113" sldId="350"/>
            <ac:picMk id="1028" creationId="{95B1AAB0-4692-4B3B-4353-BD8800A2E851}"/>
          </ac:picMkLst>
        </pc:picChg>
        <pc:picChg chg="del">
          <ac:chgData name="Michelle Picón Salinas" userId="2587e1e9-9f21-4b7b-b919-8ef356ce05c7" providerId="ADAL" clId="{2D1AD6FE-F1C9-4A0E-BA7A-B9856CA8E642}" dt="2025-03-02T17:08:52.620" v="6430" actId="478"/>
          <ac:picMkLst>
            <pc:docMk/>
            <pc:sldMk cId="1107208113" sldId="350"/>
            <ac:picMk id="1030" creationId="{5FED1567-20A5-B1DF-FCB4-7ADCFC8E8394}"/>
          </ac:picMkLst>
        </pc:picChg>
        <pc:picChg chg="add mod">
          <ac:chgData name="Michelle Picón Salinas" userId="2587e1e9-9f21-4b7b-b919-8ef356ce05c7" providerId="ADAL" clId="{2D1AD6FE-F1C9-4A0E-BA7A-B9856CA8E642}" dt="2025-03-02T17:14:28.618" v="6496" actId="1076"/>
          <ac:picMkLst>
            <pc:docMk/>
            <pc:sldMk cId="1107208113" sldId="350"/>
            <ac:picMk id="5122" creationId="{991ACF6B-A6B9-E8DC-D67A-6759C7CD2393}"/>
          </ac:picMkLst>
        </pc:picChg>
        <pc:picChg chg="add mod">
          <ac:chgData name="Michelle Picón Salinas" userId="2587e1e9-9f21-4b7b-b919-8ef356ce05c7" providerId="ADAL" clId="{2D1AD6FE-F1C9-4A0E-BA7A-B9856CA8E642}" dt="2025-03-02T17:14:32.428" v="6498" actId="1076"/>
          <ac:picMkLst>
            <pc:docMk/>
            <pc:sldMk cId="1107208113" sldId="350"/>
            <ac:picMk id="5124" creationId="{C2335B61-C11E-B011-7CD9-BF1C525C4A34}"/>
          </ac:picMkLst>
        </pc:picChg>
        <pc:cxnChg chg="add mod">
          <ac:chgData name="Michelle Picón Salinas" userId="2587e1e9-9f21-4b7b-b919-8ef356ce05c7" providerId="ADAL" clId="{2D1AD6FE-F1C9-4A0E-BA7A-B9856CA8E642}" dt="2025-03-02T17:12:48.111" v="6486" actId="1076"/>
          <ac:cxnSpMkLst>
            <pc:docMk/>
            <pc:sldMk cId="1107208113" sldId="350"/>
            <ac:cxnSpMk id="6" creationId="{71D06346-799C-AF2A-BD2D-2662F1C8394D}"/>
          </ac:cxnSpMkLst>
        </pc:cxnChg>
      </pc:sldChg>
      <pc:sldChg chg="addSp delSp modSp add mod">
        <pc:chgData name="Michelle Picón Salinas" userId="2587e1e9-9f21-4b7b-b919-8ef356ce05c7" providerId="ADAL" clId="{2D1AD6FE-F1C9-4A0E-BA7A-B9856CA8E642}" dt="2025-03-02T18:44:18.709" v="7257"/>
        <pc:sldMkLst>
          <pc:docMk/>
          <pc:sldMk cId="525018221" sldId="351"/>
        </pc:sldMkLst>
        <pc:spChg chg="mod">
          <ac:chgData name="Michelle Picón Salinas" userId="2587e1e9-9f21-4b7b-b919-8ef356ce05c7" providerId="ADAL" clId="{2D1AD6FE-F1C9-4A0E-BA7A-B9856CA8E642}" dt="2025-03-02T18:44:18.709" v="7257"/>
          <ac:spMkLst>
            <pc:docMk/>
            <pc:sldMk cId="525018221" sldId="351"/>
            <ac:spMk id="2" creationId="{E2910FBF-C69D-B36B-0489-2FA5857DD517}"/>
          </ac:spMkLst>
        </pc:spChg>
        <pc:spChg chg="mod ord">
          <ac:chgData name="Michelle Picón Salinas" userId="2587e1e9-9f21-4b7b-b919-8ef356ce05c7" providerId="ADAL" clId="{2D1AD6FE-F1C9-4A0E-BA7A-B9856CA8E642}" dt="2025-03-02T17:20:41.282" v="6523" actId="167"/>
          <ac:spMkLst>
            <pc:docMk/>
            <pc:sldMk cId="525018221" sldId="351"/>
            <ac:spMk id="5" creationId="{60D96B40-D07A-C2D6-B60B-08F24B34BA10}"/>
          </ac:spMkLst>
        </pc:spChg>
        <pc:spChg chg="mod">
          <ac:chgData name="Michelle Picón Salinas" userId="2587e1e9-9f21-4b7b-b919-8ef356ce05c7" providerId="ADAL" clId="{2D1AD6FE-F1C9-4A0E-BA7A-B9856CA8E642}" dt="2025-03-02T17:18:12.564" v="6518" actId="255"/>
          <ac:spMkLst>
            <pc:docMk/>
            <pc:sldMk cId="525018221" sldId="351"/>
            <ac:spMk id="10" creationId="{E65CE452-80D3-F5B5-EE59-230F2992A240}"/>
          </ac:spMkLst>
        </pc:spChg>
        <pc:picChg chg="add del mod ord">
          <ac:chgData name="Michelle Picón Salinas" userId="2587e1e9-9f21-4b7b-b919-8ef356ce05c7" providerId="ADAL" clId="{2D1AD6FE-F1C9-4A0E-BA7A-B9856CA8E642}" dt="2025-03-02T17:22:29.819" v="6525" actId="478"/>
          <ac:picMkLst>
            <pc:docMk/>
            <pc:sldMk cId="525018221" sldId="351"/>
            <ac:picMk id="3" creationId="{B140C906-8012-67F9-519D-0B68A8F3F35D}"/>
          </ac:picMkLst>
        </pc:picChg>
        <pc:picChg chg="mod">
          <ac:chgData name="Michelle Picón Salinas" userId="2587e1e9-9f21-4b7b-b919-8ef356ce05c7" providerId="ADAL" clId="{2D1AD6FE-F1C9-4A0E-BA7A-B9856CA8E642}" dt="2025-03-02T17:20:15.882" v="6519" actId="14826"/>
          <ac:picMkLst>
            <pc:docMk/>
            <pc:sldMk cId="525018221" sldId="351"/>
            <ac:picMk id="2050" creationId="{EDBAC585-FE46-B9B5-A38B-F880EB775E0E}"/>
          </ac:picMkLst>
        </pc:picChg>
      </pc:sldChg>
      <pc:sldChg chg="addSp delSp modSp add mod modAnim">
        <pc:chgData name="Michelle Picón Salinas" userId="2587e1e9-9f21-4b7b-b919-8ef356ce05c7" providerId="ADAL" clId="{2D1AD6FE-F1C9-4A0E-BA7A-B9856CA8E642}" dt="2025-03-02T17:24:08.687" v="6541" actId="1076"/>
        <pc:sldMkLst>
          <pc:docMk/>
          <pc:sldMk cId="3192901449" sldId="352"/>
        </pc:sldMkLst>
        <pc:spChg chg="mod ord">
          <ac:chgData name="Michelle Picón Salinas" userId="2587e1e9-9f21-4b7b-b919-8ef356ce05c7" providerId="ADAL" clId="{2D1AD6FE-F1C9-4A0E-BA7A-B9856CA8E642}" dt="2025-03-02T17:24:08.687" v="6541" actId="1076"/>
          <ac:spMkLst>
            <pc:docMk/>
            <pc:sldMk cId="3192901449" sldId="352"/>
            <ac:spMk id="2" creationId="{9416CCE3-17E8-0FAE-AF1E-14EF8D424847}"/>
          </ac:spMkLst>
        </pc:spChg>
        <pc:picChg chg="del mod">
          <ac:chgData name="Michelle Picón Salinas" userId="2587e1e9-9f21-4b7b-b919-8ef356ce05c7" providerId="ADAL" clId="{2D1AD6FE-F1C9-4A0E-BA7A-B9856CA8E642}" dt="2025-03-02T17:22:56.474" v="6528" actId="478"/>
          <ac:picMkLst>
            <pc:docMk/>
            <pc:sldMk cId="3192901449" sldId="352"/>
            <ac:picMk id="3078" creationId="{F03425BB-E4EF-6B40-0306-401675A854A6}"/>
          </ac:picMkLst>
        </pc:picChg>
        <pc:picChg chg="add mod">
          <ac:chgData name="Michelle Picón Salinas" userId="2587e1e9-9f21-4b7b-b919-8ef356ce05c7" providerId="ADAL" clId="{2D1AD6FE-F1C9-4A0E-BA7A-B9856CA8E642}" dt="2025-03-02T17:24:06.122" v="6540" actId="1076"/>
          <ac:picMkLst>
            <pc:docMk/>
            <pc:sldMk cId="3192901449" sldId="352"/>
            <ac:picMk id="6146" creationId="{9B6CA2A4-03BF-AF59-E344-155A1968A5EF}"/>
          </ac:picMkLst>
        </pc:picChg>
        <pc:cxnChg chg="del">
          <ac:chgData name="Michelle Picón Salinas" userId="2587e1e9-9f21-4b7b-b919-8ef356ce05c7" providerId="ADAL" clId="{2D1AD6FE-F1C9-4A0E-BA7A-B9856CA8E642}" dt="2025-03-02T17:22:49.310" v="6526" actId="478"/>
          <ac:cxnSpMkLst>
            <pc:docMk/>
            <pc:sldMk cId="3192901449" sldId="352"/>
            <ac:cxnSpMk id="7" creationId="{B89E856C-9FE5-ECF9-8EDB-DCE0C484ACF2}"/>
          </ac:cxnSpMkLst>
        </pc:cxnChg>
      </pc:sldChg>
      <pc:sldChg chg="modSp add mod">
        <pc:chgData name="Michelle Picón Salinas" userId="2587e1e9-9f21-4b7b-b919-8ef356ce05c7" providerId="ADAL" clId="{2D1AD6FE-F1C9-4A0E-BA7A-B9856CA8E642}" dt="2025-03-02T18:45:54.405" v="7265" actId="6549"/>
        <pc:sldMkLst>
          <pc:docMk/>
          <pc:sldMk cId="1711713345" sldId="353"/>
        </pc:sldMkLst>
        <pc:spChg chg="mod">
          <ac:chgData name="Michelle Picón Salinas" userId="2587e1e9-9f21-4b7b-b919-8ef356ce05c7" providerId="ADAL" clId="{2D1AD6FE-F1C9-4A0E-BA7A-B9856CA8E642}" dt="2025-03-02T18:44:30.852" v="7259" actId="20577"/>
          <ac:spMkLst>
            <pc:docMk/>
            <pc:sldMk cId="1711713345" sldId="353"/>
            <ac:spMk id="2" creationId="{ED347D72-F00C-590B-89C5-BA9D7E65AB3C}"/>
          </ac:spMkLst>
        </pc:spChg>
        <pc:spChg chg="mod">
          <ac:chgData name="Michelle Picón Salinas" userId="2587e1e9-9f21-4b7b-b919-8ef356ce05c7" providerId="ADAL" clId="{2D1AD6FE-F1C9-4A0E-BA7A-B9856CA8E642}" dt="2025-03-02T18:45:54.405" v="7265" actId="6549"/>
          <ac:spMkLst>
            <pc:docMk/>
            <pc:sldMk cId="1711713345" sldId="353"/>
            <ac:spMk id="10" creationId="{CCAF9087-258A-E3E4-463C-3EF26D730435}"/>
          </ac:spMkLst>
        </pc:spChg>
        <pc:picChg chg="mod">
          <ac:chgData name="Michelle Picón Salinas" userId="2587e1e9-9f21-4b7b-b919-8ef356ce05c7" providerId="ADAL" clId="{2D1AD6FE-F1C9-4A0E-BA7A-B9856CA8E642}" dt="2025-03-02T17:44:28.248" v="6564" actId="14826"/>
          <ac:picMkLst>
            <pc:docMk/>
            <pc:sldMk cId="1711713345" sldId="353"/>
            <ac:picMk id="4098" creationId="{8E59C6F6-28CD-ECBC-FFF1-33CCC029DDBF}"/>
          </ac:picMkLst>
        </pc:picChg>
      </pc:sldChg>
      <pc:sldChg chg="addSp delSp modSp add mod modAnim">
        <pc:chgData name="Michelle Picón Salinas" userId="2587e1e9-9f21-4b7b-b919-8ef356ce05c7" providerId="ADAL" clId="{2D1AD6FE-F1C9-4A0E-BA7A-B9856CA8E642}" dt="2025-03-02T17:49:44.601" v="6711" actId="1076"/>
        <pc:sldMkLst>
          <pc:docMk/>
          <pc:sldMk cId="2105327650" sldId="354"/>
        </pc:sldMkLst>
        <pc:spChg chg="mod">
          <ac:chgData name="Michelle Picón Salinas" userId="2587e1e9-9f21-4b7b-b919-8ef356ce05c7" providerId="ADAL" clId="{2D1AD6FE-F1C9-4A0E-BA7A-B9856CA8E642}" dt="2025-03-02T17:49:26.958" v="6707" actId="1076"/>
          <ac:spMkLst>
            <pc:docMk/>
            <pc:sldMk cId="2105327650" sldId="354"/>
            <ac:spMk id="2" creationId="{7A7136EE-4644-0D47-13FF-51B4DF4DC136}"/>
          </ac:spMkLst>
        </pc:spChg>
        <pc:spChg chg="del">
          <ac:chgData name="Michelle Picón Salinas" userId="2587e1e9-9f21-4b7b-b919-8ef356ce05c7" providerId="ADAL" clId="{2D1AD6FE-F1C9-4A0E-BA7A-B9856CA8E642}" dt="2025-03-02T17:49:42.611" v="6710" actId="478"/>
          <ac:spMkLst>
            <pc:docMk/>
            <pc:sldMk cId="2105327650" sldId="354"/>
            <ac:spMk id="10" creationId="{CC67A0E3-3723-7705-CF1C-9B2293D5F156}"/>
          </ac:spMkLst>
        </pc:spChg>
        <pc:picChg chg="add mod">
          <ac:chgData name="Michelle Picón Salinas" userId="2587e1e9-9f21-4b7b-b919-8ef356ce05c7" providerId="ADAL" clId="{2D1AD6FE-F1C9-4A0E-BA7A-B9856CA8E642}" dt="2025-03-02T17:49:44.601" v="6711" actId="1076"/>
          <ac:picMkLst>
            <pc:docMk/>
            <pc:sldMk cId="2105327650" sldId="354"/>
            <ac:picMk id="4" creationId="{FB9D2130-CB1F-1B8E-F0AE-7B6E7C66CC0C}"/>
          </ac:picMkLst>
        </pc:picChg>
        <pc:picChg chg="del">
          <ac:chgData name="Michelle Picón Salinas" userId="2587e1e9-9f21-4b7b-b919-8ef356ce05c7" providerId="ADAL" clId="{2D1AD6FE-F1C9-4A0E-BA7A-B9856CA8E642}" dt="2025-03-02T17:48:37.421" v="6700" actId="478"/>
          <ac:picMkLst>
            <pc:docMk/>
            <pc:sldMk cId="2105327650" sldId="354"/>
            <ac:picMk id="5122" creationId="{B6A95DBE-195C-5588-05CE-CC53C695E286}"/>
          </ac:picMkLst>
        </pc:picChg>
        <pc:cxnChg chg="mod">
          <ac:chgData name="Michelle Picón Salinas" userId="2587e1e9-9f21-4b7b-b919-8ef356ce05c7" providerId="ADAL" clId="{2D1AD6FE-F1C9-4A0E-BA7A-B9856CA8E642}" dt="2025-03-02T17:49:35.815" v="6709" actId="1076"/>
          <ac:cxnSpMkLst>
            <pc:docMk/>
            <pc:sldMk cId="2105327650" sldId="354"/>
            <ac:cxnSpMk id="7" creationId="{CEA65FE7-71B3-36DE-6998-EA34B796053A}"/>
          </ac:cxnSpMkLst>
        </pc:cxnChg>
      </pc:sldChg>
      <pc:sldChg chg="addSp delSp modSp add mod">
        <pc:chgData name="Michelle Picón Salinas" userId="2587e1e9-9f21-4b7b-b919-8ef356ce05c7" providerId="ADAL" clId="{2D1AD6FE-F1C9-4A0E-BA7A-B9856CA8E642}" dt="2025-03-02T17:47:28.479" v="6591"/>
        <pc:sldMkLst>
          <pc:docMk/>
          <pc:sldMk cId="2997478390" sldId="355"/>
        </pc:sldMkLst>
        <pc:spChg chg="del">
          <ac:chgData name="Michelle Picón Salinas" userId="2587e1e9-9f21-4b7b-b919-8ef356ce05c7" providerId="ADAL" clId="{2D1AD6FE-F1C9-4A0E-BA7A-B9856CA8E642}" dt="2025-03-02T17:46:00.558" v="6567" actId="478"/>
          <ac:spMkLst>
            <pc:docMk/>
            <pc:sldMk cId="2997478390" sldId="355"/>
            <ac:spMk id="2" creationId="{2E9FE29A-E7C2-785A-3D8F-97B53D7EDC7C}"/>
          </ac:spMkLst>
        </pc:spChg>
        <pc:spChg chg="mod">
          <ac:chgData name="Michelle Picón Salinas" userId="2587e1e9-9f21-4b7b-b919-8ef356ce05c7" providerId="ADAL" clId="{2D1AD6FE-F1C9-4A0E-BA7A-B9856CA8E642}" dt="2025-03-02T17:47:01.658" v="6582" actId="255"/>
          <ac:spMkLst>
            <pc:docMk/>
            <pc:sldMk cId="2997478390" sldId="355"/>
            <ac:spMk id="3" creationId="{CFE7437C-E110-88B0-AA4F-F5BD05DBBC07}"/>
          </ac:spMkLst>
        </pc:spChg>
        <pc:spChg chg="mod">
          <ac:chgData name="Michelle Picón Salinas" userId="2587e1e9-9f21-4b7b-b919-8ef356ce05c7" providerId="ADAL" clId="{2D1AD6FE-F1C9-4A0E-BA7A-B9856CA8E642}" dt="2025-03-02T17:47:10.249" v="6585"/>
          <ac:spMkLst>
            <pc:docMk/>
            <pc:sldMk cId="2997478390" sldId="355"/>
            <ac:spMk id="4" creationId="{7B8A0D85-0688-1DBE-04A1-FC10B445A30F}"/>
          </ac:spMkLst>
        </pc:spChg>
        <pc:spChg chg="del">
          <ac:chgData name="Michelle Picón Salinas" userId="2587e1e9-9f21-4b7b-b919-8ef356ce05c7" providerId="ADAL" clId="{2D1AD6FE-F1C9-4A0E-BA7A-B9856CA8E642}" dt="2025-03-02T17:46:00.558" v="6567" actId="478"/>
          <ac:spMkLst>
            <pc:docMk/>
            <pc:sldMk cId="2997478390" sldId="355"/>
            <ac:spMk id="5" creationId="{7BB6EC4F-CAB5-9F24-EBA6-99B9CD8B1D40}"/>
          </ac:spMkLst>
        </pc:spChg>
        <pc:spChg chg="del mod">
          <ac:chgData name="Michelle Picón Salinas" userId="2587e1e9-9f21-4b7b-b919-8ef356ce05c7" providerId="ADAL" clId="{2D1AD6FE-F1C9-4A0E-BA7A-B9856CA8E642}" dt="2025-03-02T17:47:12.513" v="6586" actId="478"/>
          <ac:spMkLst>
            <pc:docMk/>
            <pc:sldMk cId="2997478390" sldId="355"/>
            <ac:spMk id="8" creationId="{9672339D-E8CF-1EC9-1F70-D06F2C95BD0D}"/>
          </ac:spMkLst>
        </pc:spChg>
        <pc:spChg chg="mod">
          <ac:chgData name="Michelle Picón Salinas" userId="2587e1e9-9f21-4b7b-b919-8ef356ce05c7" providerId="ADAL" clId="{2D1AD6FE-F1C9-4A0E-BA7A-B9856CA8E642}" dt="2025-03-02T17:46:17.832" v="6571" actId="1076"/>
          <ac:spMkLst>
            <pc:docMk/>
            <pc:sldMk cId="2997478390" sldId="355"/>
            <ac:spMk id="10" creationId="{239BDDCB-1055-4FCA-BCAC-BC6699FC80CA}"/>
          </ac:spMkLst>
        </pc:spChg>
        <pc:spChg chg="mod">
          <ac:chgData name="Michelle Picón Salinas" userId="2587e1e9-9f21-4b7b-b919-8ef356ce05c7" providerId="ADAL" clId="{2D1AD6FE-F1C9-4A0E-BA7A-B9856CA8E642}" dt="2025-03-02T17:46:42.185" v="6576" actId="1076"/>
          <ac:spMkLst>
            <pc:docMk/>
            <pc:sldMk cId="2997478390" sldId="355"/>
            <ac:spMk id="11" creationId="{9CC846FB-47DE-A99C-FAF7-77628D3790B9}"/>
          </ac:spMkLst>
        </pc:spChg>
        <pc:spChg chg="add del mod">
          <ac:chgData name="Michelle Picón Salinas" userId="2587e1e9-9f21-4b7b-b919-8ef356ce05c7" providerId="ADAL" clId="{2D1AD6FE-F1C9-4A0E-BA7A-B9856CA8E642}" dt="2025-03-02T17:46:06.667" v="6568" actId="478"/>
          <ac:spMkLst>
            <pc:docMk/>
            <pc:sldMk cId="2997478390" sldId="355"/>
            <ac:spMk id="13" creationId="{1DBDF283-9CE2-210F-B185-62EA947B79AD}"/>
          </ac:spMkLst>
        </pc:spChg>
        <pc:spChg chg="add mod">
          <ac:chgData name="Michelle Picón Salinas" userId="2587e1e9-9f21-4b7b-b919-8ef356ce05c7" providerId="ADAL" clId="{2D1AD6FE-F1C9-4A0E-BA7A-B9856CA8E642}" dt="2025-03-02T17:47:28.479" v="6591"/>
          <ac:spMkLst>
            <pc:docMk/>
            <pc:sldMk cId="2997478390" sldId="355"/>
            <ac:spMk id="14" creationId="{4C980D50-FC9C-5C0A-0368-11CE3A74E111}"/>
          </ac:spMkLst>
        </pc:spChg>
      </pc:sldChg>
      <pc:sldChg chg="modSp add mod">
        <pc:chgData name="Michelle Picón Salinas" userId="2587e1e9-9f21-4b7b-b919-8ef356ce05c7" providerId="ADAL" clId="{2D1AD6FE-F1C9-4A0E-BA7A-B9856CA8E642}" dt="2025-03-02T17:48:06.629" v="6665" actId="20577"/>
        <pc:sldMkLst>
          <pc:docMk/>
          <pc:sldMk cId="2763305020" sldId="356"/>
        </pc:sldMkLst>
        <pc:spChg chg="mod">
          <ac:chgData name="Michelle Picón Salinas" userId="2587e1e9-9f21-4b7b-b919-8ef356ce05c7" providerId="ADAL" clId="{2D1AD6FE-F1C9-4A0E-BA7A-B9856CA8E642}" dt="2025-03-02T17:47:47.854" v="6614" actId="20577"/>
          <ac:spMkLst>
            <pc:docMk/>
            <pc:sldMk cId="2763305020" sldId="356"/>
            <ac:spMk id="3" creationId="{64452D8B-44B1-2AC1-B3EE-D4C8557C2DE5}"/>
          </ac:spMkLst>
        </pc:spChg>
        <pc:spChg chg="mod">
          <ac:chgData name="Michelle Picón Salinas" userId="2587e1e9-9f21-4b7b-b919-8ef356ce05c7" providerId="ADAL" clId="{2D1AD6FE-F1C9-4A0E-BA7A-B9856CA8E642}" dt="2025-03-02T17:48:06.629" v="6665" actId="20577"/>
          <ac:spMkLst>
            <pc:docMk/>
            <pc:sldMk cId="2763305020" sldId="356"/>
            <ac:spMk id="14" creationId="{9AE5EFD9-7015-7058-2C43-5EF5309D0F15}"/>
          </ac:spMkLst>
        </pc:spChg>
      </pc:sldChg>
      <pc:sldChg chg="addSp delSp modSp add mod">
        <pc:chgData name="Michelle Picón Salinas" userId="2587e1e9-9f21-4b7b-b919-8ef356ce05c7" providerId="ADAL" clId="{2D1AD6FE-F1C9-4A0E-BA7A-B9856CA8E642}" dt="2025-03-02T18:04:12.356" v="6781" actId="1076"/>
        <pc:sldMkLst>
          <pc:docMk/>
          <pc:sldMk cId="3114974492" sldId="357"/>
        </pc:sldMkLst>
        <pc:spChg chg="mod">
          <ac:chgData name="Michelle Picón Salinas" userId="2587e1e9-9f21-4b7b-b919-8ef356ce05c7" providerId="ADAL" clId="{2D1AD6FE-F1C9-4A0E-BA7A-B9856CA8E642}" dt="2025-03-02T17:56:15.263" v="6740" actId="1076"/>
          <ac:spMkLst>
            <pc:docMk/>
            <pc:sldMk cId="3114974492" sldId="357"/>
            <ac:spMk id="2" creationId="{91760D07-72AC-1825-CD35-A51A1935575D}"/>
          </ac:spMkLst>
        </pc:spChg>
        <pc:spChg chg="mod">
          <ac:chgData name="Michelle Picón Salinas" userId="2587e1e9-9f21-4b7b-b919-8ef356ce05c7" providerId="ADAL" clId="{2D1AD6FE-F1C9-4A0E-BA7A-B9856CA8E642}" dt="2025-03-02T18:03:45.863" v="6776" actId="1076"/>
          <ac:spMkLst>
            <pc:docMk/>
            <pc:sldMk cId="3114974492" sldId="357"/>
            <ac:spMk id="3" creationId="{7EBC0AC9-093C-24C3-2007-E74403139381}"/>
          </ac:spMkLst>
        </pc:spChg>
        <pc:spChg chg="add mod">
          <ac:chgData name="Michelle Picón Salinas" userId="2587e1e9-9f21-4b7b-b919-8ef356ce05c7" providerId="ADAL" clId="{2D1AD6FE-F1C9-4A0E-BA7A-B9856CA8E642}" dt="2025-03-02T18:01:02.067" v="6765"/>
          <ac:spMkLst>
            <pc:docMk/>
            <pc:sldMk cId="3114974492" sldId="357"/>
            <ac:spMk id="4" creationId="{6062C741-4486-5D15-6F77-D67994A3CB0E}"/>
          </ac:spMkLst>
        </pc:spChg>
        <pc:spChg chg="add mod">
          <ac:chgData name="Michelle Picón Salinas" userId="2587e1e9-9f21-4b7b-b919-8ef356ce05c7" providerId="ADAL" clId="{2D1AD6FE-F1C9-4A0E-BA7A-B9856CA8E642}" dt="2025-03-02T18:04:10.092" v="6780" actId="1076"/>
          <ac:spMkLst>
            <pc:docMk/>
            <pc:sldMk cId="3114974492" sldId="357"/>
            <ac:spMk id="5" creationId="{DFC51D4C-CF2D-EC71-DDB2-0090772A1873}"/>
          </ac:spMkLst>
        </pc:spChg>
        <pc:spChg chg="add mod">
          <ac:chgData name="Michelle Picón Salinas" userId="2587e1e9-9f21-4b7b-b919-8ef356ce05c7" providerId="ADAL" clId="{2D1AD6FE-F1C9-4A0E-BA7A-B9856CA8E642}" dt="2025-03-02T18:04:12.356" v="6781" actId="1076"/>
          <ac:spMkLst>
            <pc:docMk/>
            <pc:sldMk cId="3114974492" sldId="357"/>
            <ac:spMk id="6" creationId="{1158E5F6-99CC-F722-5323-D54A466BF997}"/>
          </ac:spMkLst>
        </pc:spChg>
        <pc:spChg chg="add mod">
          <ac:chgData name="Michelle Picón Salinas" userId="2587e1e9-9f21-4b7b-b919-8ef356ce05c7" providerId="ADAL" clId="{2D1AD6FE-F1C9-4A0E-BA7A-B9856CA8E642}" dt="2025-03-02T18:04:08.011" v="6779" actId="1076"/>
          <ac:spMkLst>
            <pc:docMk/>
            <pc:sldMk cId="3114974492" sldId="357"/>
            <ac:spMk id="8" creationId="{BE728B90-8A70-FA28-B18D-82655A03C96B}"/>
          </ac:spMkLst>
        </pc:spChg>
        <pc:spChg chg="mod">
          <ac:chgData name="Michelle Picón Salinas" userId="2587e1e9-9f21-4b7b-b919-8ef356ce05c7" providerId="ADAL" clId="{2D1AD6FE-F1C9-4A0E-BA7A-B9856CA8E642}" dt="2025-03-02T18:00:38.937" v="6762" actId="1076"/>
          <ac:spMkLst>
            <pc:docMk/>
            <pc:sldMk cId="3114974492" sldId="357"/>
            <ac:spMk id="10" creationId="{C7E8FC68-846D-88DF-104E-CACB4D4FA12C}"/>
          </ac:spMkLst>
        </pc:spChg>
        <pc:picChg chg="del mod">
          <ac:chgData name="Michelle Picón Salinas" userId="2587e1e9-9f21-4b7b-b919-8ef356ce05c7" providerId="ADAL" clId="{2D1AD6FE-F1C9-4A0E-BA7A-B9856CA8E642}" dt="2025-03-02T17:57:08.236" v="6744" actId="478"/>
          <ac:picMkLst>
            <pc:docMk/>
            <pc:sldMk cId="3114974492" sldId="357"/>
            <ac:picMk id="6146" creationId="{EC7A1C53-DBCB-02EC-F549-AFC13D8616BC}"/>
          </ac:picMkLst>
        </pc:picChg>
        <pc:picChg chg="add mod">
          <ac:chgData name="Michelle Picón Salinas" userId="2587e1e9-9f21-4b7b-b919-8ef356ce05c7" providerId="ADAL" clId="{2D1AD6FE-F1C9-4A0E-BA7A-B9856CA8E642}" dt="2025-03-02T17:57:47.030" v="6756" actId="732"/>
          <ac:picMkLst>
            <pc:docMk/>
            <pc:sldMk cId="3114974492" sldId="357"/>
            <ac:picMk id="7170" creationId="{3B43D9BB-967B-CA45-E78B-35BE2A54788D}"/>
          </ac:picMkLst>
        </pc:picChg>
        <pc:cxnChg chg="mod">
          <ac:chgData name="Michelle Picón Salinas" userId="2587e1e9-9f21-4b7b-b919-8ef356ce05c7" providerId="ADAL" clId="{2D1AD6FE-F1C9-4A0E-BA7A-B9856CA8E642}" dt="2025-03-02T17:56:21.799" v="6743" actId="1076"/>
          <ac:cxnSpMkLst>
            <pc:docMk/>
            <pc:sldMk cId="3114974492" sldId="357"/>
            <ac:cxnSpMk id="7" creationId="{64C567AB-38BD-AD80-5B6D-6338DACC7732}"/>
          </ac:cxnSpMkLst>
        </pc:cxnChg>
      </pc:sldChg>
      <pc:sldChg chg="addSp delSp modSp add mod">
        <pc:chgData name="Michelle Picón Salinas" userId="2587e1e9-9f21-4b7b-b919-8ef356ce05c7" providerId="ADAL" clId="{2D1AD6FE-F1C9-4A0E-BA7A-B9856CA8E642}" dt="2025-03-02T18:09:37.454" v="6828" actId="1076"/>
        <pc:sldMkLst>
          <pc:docMk/>
          <pc:sldMk cId="704912280" sldId="358"/>
        </pc:sldMkLst>
        <pc:spChg chg="mod">
          <ac:chgData name="Michelle Picón Salinas" userId="2587e1e9-9f21-4b7b-b919-8ef356ce05c7" providerId="ADAL" clId="{2D1AD6FE-F1C9-4A0E-BA7A-B9856CA8E642}" dt="2025-03-02T18:07:22.605" v="6797" actId="14100"/>
          <ac:spMkLst>
            <pc:docMk/>
            <pc:sldMk cId="704912280" sldId="358"/>
            <ac:spMk id="2" creationId="{23E2444E-65C7-2EF8-EF2F-A83BC626915E}"/>
          </ac:spMkLst>
        </pc:spChg>
        <pc:spChg chg="mod">
          <ac:chgData name="Michelle Picón Salinas" userId="2587e1e9-9f21-4b7b-b919-8ef356ce05c7" providerId="ADAL" clId="{2D1AD6FE-F1C9-4A0E-BA7A-B9856CA8E642}" dt="2025-03-02T18:07:31.366" v="6798"/>
          <ac:spMkLst>
            <pc:docMk/>
            <pc:sldMk cId="704912280" sldId="358"/>
            <ac:spMk id="3" creationId="{8E6BA8BF-3DDB-2E74-B9D2-F05D58ECB473}"/>
          </ac:spMkLst>
        </pc:spChg>
        <pc:spChg chg="mod">
          <ac:chgData name="Michelle Picón Salinas" userId="2587e1e9-9f21-4b7b-b919-8ef356ce05c7" providerId="ADAL" clId="{2D1AD6FE-F1C9-4A0E-BA7A-B9856CA8E642}" dt="2025-03-02T18:09:37.454" v="6828" actId="1076"/>
          <ac:spMkLst>
            <pc:docMk/>
            <pc:sldMk cId="704912280" sldId="358"/>
            <ac:spMk id="4" creationId="{583EAFD0-408A-6794-C60A-4C1ED9164906}"/>
          </ac:spMkLst>
        </pc:spChg>
        <pc:picChg chg="add mod">
          <ac:chgData name="Michelle Picón Salinas" userId="2587e1e9-9f21-4b7b-b919-8ef356ce05c7" providerId="ADAL" clId="{2D1AD6FE-F1C9-4A0E-BA7A-B9856CA8E642}" dt="2025-03-02T18:09:37.454" v="6828" actId="1076"/>
          <ac:picMkLst>
            <pc:docMk/>
            <pc:sldMk cId="704912280" sldId="358"/>
            <ac:picMk id="8194" creationId="{33AFA000-395A-054F-7B2E-91C38D720C69}"/>
          </ac:picMkLst>
        </pc:picChg>
        <pc:picChg chg="del mod">
          <ac:chgData name="Michelle Picón Salinas" userId="2587e1e9-9f21-4b7b-b919-8ef356ce05c7" providerId="ADAL" clId="{2D1AD6FE-F1C9-4A0E-BA7A-B9856CA8E642}" dt="2025-03-02T18:09:13.394" v="6818" actId="478"/>
          <ac:picMkLst>
            <pc:docMk/>
            <pc:sldMk cId="704912280" sldId="358"/>
            <ac:picMk id="10242" creationId="{A35C37CC-5F62-E544-210F-03B5947B6FB9}"/>
          </ac:picMkLst>
        </pc:picChg>
      </pc:sldChg>
      <pc:sldChg chg="addSp delSp modSp add del mod">
        <pc:chgData name="Michelle Picón Salinas" userId="2587e1e9-9f21-4b7b-b919-8ef356ce05c7" providerId="ADAL" clId="{2D1AD6FE-F1C9-4A0E-BA7A-B9856CA8E642}" dt="2025-03-02T18:06:11.996" v="6787" actId="47"/>
        <pc:sldMkLst>
          <pc:docMk/>
          <pc:sldMk cId="3905102934" sldId="358"/>
        </pc:sldMkLst>
        <pc:spChg chg="add mod">
          <ac:chgData name="Michelle Picón Salinas" userId="2587e1e9-9f21-4b7b-b919-8ef356ce05c7" providerId="ADAL" clId="{2D1AD6FE-F1C9-4A0E-BA7A-B9856CA8E642}" dt="2025-03-02T18:06:07.285" v="6786" actId="120"/>
          <ac:spMkLst>
            <pc:docMk/>
            <pc:sldMk cId="3905102934" sldId="358"/>
            <ac:spMk id="2" creationId="{3724EAF1-B4FE-C069-152F-5BD65DC5B336}"/>
          </ac:spMkLst>
        </pc:spChg>
        <pc:picChg chg="del">
          <ac:chgData name="Michelle Picón Salinas" userId="2587e1e9-9f21-4b7b-b919-8ef356ce05c7" providerId="ADAL" clId="{2D1AD6FE-F1C9-4A0E-BA7A-B9856CA8E642}" dt="2025-03-02T18:05:59.347" v="6783" actId="478"/>
          <ac:picMkLst>
            <pc:docMk/>
            <pc:sldMk cId="3905102934" sldId="358"/>
            <ac:picMk id="7170" creationId="{E35AC2B4-8499-C128-5AEA-599651F508F6}"/>
          </ac:picMkLst>
        </pc:picChg>
      </pc:sldChg>
      <pc:sldChg chg="add del">
        <pc:chgData name="Michelle Picón Salinas" userId="2587e1e9-9f21-4b7b-b919-8ef356ce05c7" providerId="ADAL" clId="{2D1AD6FE-F1C9-4A0E-BA7A-B9856CA8E642}" dt="2025-03-02T18:06:24.958" v="6790"/>
        <pc:sldMkLst>
          <pc:docMk/>
          <pc:sldMk cId="1241762406" sldId="359"/>
        </pc:sldMkLst>
      </pc:sldChg>
      <pc:sldChg chg="addSp delSp modSp add mod">
        <pc:chgData name="Michelle Picón Salinas" userId="2587e1e9-9f21-4b7b-b919-8ef356ce05c7" providerId="ADAL" clId="{2D1AD6FE-F1C9-4A0E-BA7A-B9856CA8E642}" dt="2025-03-02T18:24:01.310" v="6891" actId="27636"/>
        <pc:sldMkLst>
          <pc:docMk/>
          <pc:sldMk cId="2082723184" sldId="359"/>
        </pc:sldMkLst>
        <pc:spChg chg="mod">
          <ac:chgData name="Michelle Picón Salinas" userId="2587e1e9-9f21-4b7b-b919-8ef356ce05c7" providerId="ADAL" clId="{2D1AD6FE-F1C9-4A0E-BA7A-B9856CA8E642}" dt="2025-03-02T18:12:50.279" v="6836" actId="14100"/>
          <ac:spMkLst>
            <pc:docMk/>
            <pc:sldMk cId="2082723184" sldId="359"/>
            <ac:spMk id="2" creationId="{E113ED7F-FDBE-B332-0563-3D6166B7DB66}"/>
          </ac:spMkLst>
        </pc:spChg>
        <pc:spChg chg="mod">
          <ac:chgData name="Michelle Picón Salinas" userId="2587e1e9-9f21-4b7b-b919-8ef356ce05c7" providerId="ADAL" clId="{2D1AD6FE-F1C9-4A0E-BA7A-B9856CA8E642}" dt="2025-03-02T18:24:01.310" v="6891" actId="27636"/>
          <ac:spMkLst>
            <pc:docMk/>
            <pc:sldMk cId="2082723184" sldId="359"/>
            <ac:spMk id="3" creationId="{1B8503E1-E460-1815-6BDF-367E8D32A68E}"/>
          </ac:spMkLst>
        </pc:spChg>
        <pc:spChg chg="del">
          <ac:chgData name="Michelle Picón Salinas" userId="2587e1e9-9f21-4b7b-b919-8ef356ce05c7" providerId="ADAL" clId="{2D1AD6FE-F1C9-4A0E-BA7A-B9856CA8E642}" dt="2025-03-02T18:23:46.583" v="6885" actId="478"/>
          <ac:spMkLst>
            <pc:docMk/>
            <pc:sldMk cId="2082723184" sldId="359"/>
            <ac:spMk id="4" creationId="{31EA503D-CD3A-0858-94D5-3303D33AC6AB}"/>
          </ac:spMkLst>
        </pc:spChg>
        <pc:spChg chg="add">
          <ac:chgData name="Michelle Picón Salinas" userId="2587e1e9-9f21-4b7b-b919-8ef356ce05c7" providerId="ADAL" clId="{2D1AD6FE-F1C9-4A0E-BA7A-B9856CA8E642}" dt="2025-03-02T18:18:51.378" v="6839"/>
          <ac:spMkLst>
            <pc:docMk/>
            <pc:sldMk cId="2082723184" sldId="359"/>
            <ac:spMk id="5" creationId="{2EC7A748-A64B-94BB-543B-FE477B3B4E24}"/>
          </ac:spMkLst>
        </pc:spChg>
        <pc:spChg chg="add del mod">
          <ac:chgData name="Michelle Picón Salinas" userId="2587e1e9-9f21-4b7b-b919-8ef356ce05c7" providerId="ADAL" clId="{2D1AD6FE-F1C9-4A0E-BA7A-B9856CA8E642}" dt="2025-03-02T18:23:49.969" v="6886" actId="478"/>
          <ac:spMkLst>
            <pc:docMk/>
            <pc:sldMk cId="2082723184" sldId="359"/>
            <ac:spMk id="8" creationId="{8B0FA057-9C81-BED5-B917-F1C63AA48D27}"/>
          </ac:spMkLst>
        </pc:spChg>
        <pc:picChg chg="del">
          <ac:chgData name="Michelle Picón Salinas" userId="2587e1e9-9f21-4b7b-b919-8ef356ce05c7" providerId="ADAL" clId="{2D1AD6FE-F1C9-4A0E-BA7A-B9856CA8E642}" dt="2025-03-02T18:23:45.010" v="6884" actId="478"/>
          <ac:picMkLst>
            <pc:docMk/>
            <pc:sldMk cId="2082723184" sldId="359"/>
            <ac:picMk id="11266" creationId="{15B6A8DC-3CFF-1B1B-A564-0858CAC2B4BE}"/>
          </ac:picMkLst>
        </pc:picChg>
        <pc:picChg chg="del">
          <ac:chgData name="Michelle Picón Salinas" userId="2587e1e9-9f21-4b7b-b919-8ef356ce05c7" providerId="ADAL" clId="{2D1AD6FE-F1C9-4A0E-BA7A-B9856CA8E642}" dt="2025-03-02T18:23:36.752" v="6881" actId="478"/>
          <ac:picMkLst>
            <pc:docMk/>
            <pc:sldMk cId="2082723184" sldId="359"/>
            <ac:picMk id="11268" creationId="{BE3FF587-F1C0-19EA-E107-D063B0905242}"/>
          </ac:picMkLst>
        </pc:picChg>
        <pc:cxnChg chg="mod">
          <ac:chgData name="Michelle Picón Salinas" userId="2587e1e9-9f21-4b7b-b919-8ef356ce05c7" providerId="ADAL" clId="{2D1AD6FE-F1C9-4A0E-BA7A-B9856CA8E642}" dt="2025-03-02T18:18:49.034" v="6838" actId="1076"/>
          <ac:cxnSpMkLst>
            <pc:docMk/>
            <pc:sldMk cId="2082723184" sldId="359"/>
            <ac:cxnSpMk id="10" creationId="{F1A4F5A9-D20F-F44C-55E1-D6EC224AECEA}"/>
          </ac:cxnSpMkLst>
        </pc:cxnChg>
      </pc:sldChg>
      <pc:sldChg chg="addSp delSp modSp add mod">
        <pc:chgData name="Michelle Picón Salinas" userId="2587e1e9-9f21-4b7b-b919-8ef356ce05c7" providerId="ADAL" clId="{2D1AD6FE-F1C9-4A0E-BA7A-B9856CA8E642}" dt="2025-03-02T18:37:15.407" v="7211" actId="1076"/>
        <pc:sldMkLst>
          <pc:docMk/>
          <pc:sldMk cId="3585152913" sldId="360"/>
        </pc:sldMkLst>
        <pc:spChg chg="add mod">
          <ac:chgData name="Michelle Picón Salinas" userId="2587e1e9-9f21-4b7b-b919-8ef356ce05c7" providerId="ADAL" clId="{2D1AD6FE-F1C9-4A0E-BA7A-B9856CA8E642}" dt="2025-03-02T18:25:39" v="6918" actId="20577"/>
          <ac:spMkLst>
            <pc:docMk/>
            <pc:sldMk cId="3585152913" sldId="360"/>
            <ac:spMk id="2" creationId="{500FFD17-7F9D-EF8C-306D-812C677F19E3}"/>
          </ac:spMkLst>
        </pc:spChg>
        <pc:spChg chg="add mod">
          <ac:chgData name="Michelle Picón Salinas" userId="2587e1e9-9f21-4b7b-b919-8ef356ce05c7" providerId="ADAL" clId="{2D1AD6FE-F1C9-4A0E-BA7A-B9856CA8E642}" dt="2025-03-02T18:26:55.293" v="6947" actId="1076"/>
          <ac:spMkLst>
            <pc:docMk/>
            <pc:sldMk cId="3585152913" sldId="360"/>
            <ac:spMk id="4" creationId="{A19C2330-979E-0EA6-19D8-2C12639D1449}"/>
          </ac:spMkLst>
        </pc:spChg>
        <pc:spChg chg="add mod">
          <ac:chgData name="Michelle Picón Salinas" userId="2587e1e9-9f21-4b7b-b919-8ef356ce05c7" providerId="ADAL" clId="{2D1AD6FE-F1C9-4A0E-BA7A-B9856CA8E642}" dt="2025-03-02T18:28:32.005" v="7022" actId="1076"/>
          <ac:spMkLst>
            <pc:docMk/>
            <pc:sldMk cId="3585152913" sldId="360"/>
            <ac:spMk id="5" creationId="{3826BFD3-92B2-920C-3924-8199B2A04881}"/>
          </ac:spMkLst>
        </pc:spChg>
        <pc:spChg chg="add mod">
          <ac:chgData name="Michelle Picón Salinas" userId="2587e1e9-9f21-4b7b-b919-8ef356ce05c7" providerId="ADAL" clId="{2D1AD6FE-F1C9-4A0E-BA7A-B9856CA8E642}" dt="2025-03-02T18:28:32.005" v="7022" actId="1076"/>
          <ac:spMkLst>
            <pc:docMk/>
            <pc:sldMk cId="3585152913" sldId="360"/>
            <ac:spMk id="6" creationId="{FDEDFAF6-92B0-A266-CC1E-D2CB2A50ED8F}"/>
          </ac:spMkLst>
        </pc:spChg>
        <pc:spChg chg="add mod">
          <ac:chgData name="Michelle Picón Salinas" userId="2587e1e9-9f21-4b7b-b919-8ef356ce05c7" providerId="ADAL" clId="{2D1AD6FE-F1C9-4A0E-BA7A-B9856CA8E642}" dt="2025-03-02T18:28:32.005" v="7022" actId="1076"/>
          <ac:spMkLst>
            <pc:docMk/>
            <pc:sldMk cId="3585152913" sldId="360"/>
            <ac:spMk id="8" creationId="{BB6D36D5-4ADB-A18D-771F-B665A75134BC}"/>
          </ac:spMkLst>
        </pc:spChg>
        <pc:spChg chg="add mod">
          <ac:chgData name="Michelle Picón Salinas" userId="2587e1e9-9f21-4b7b-b919-8ef356ce05c7" providerId="ADAL" clId="{2D1AD6FE-F1C9-4A0E-BA7A-B9856CA8E642}" dt="2025-03-02T18:28:32.005" v="7022" actId="1076"/>
          <ac:spMkLst>
            <pc:docMk/>
            <pc:sldMk cId="3585152913" sldId="360"/>
            <ac:spMk id="9" creationId="{85A5E639-E1F6-B98B-2383-89EDD1B638CE}"/>
          </ac:spMkLst>
        </pc:spChg>
        <pc:spChg chg="add mod">
          <ac:chgData name="Michelle Picón Salinas" userId="2587e1e9-9f21-4b7b-b919-8ef356ce05c7" providerId="ADAL" clId="{2D1AD6FE-F1C9-4A0E-BA7A-B9856CA8E642}" dt="2025-03-02T18:28:14.422" v="7014" actId="1076"/>
          <ac:spMkLst>
            <pc:docMk/>
            <pc:sldMk cId="3585152913" sldId="360"/>
            <ac:spMk id="10" creationId="{B24DF2FE-56FE-020E-3812-46CF6E4C22CE}"/>
          </ac:spMkLst>
        </pc:spChg>
        <pc:spChg chg="add del">
          <ac:chgData name="Michelle Picón Salinas" userId="2587e1e9-9f21-4b7b-b919-8ef356ce05c7" providerId="ADAL" clId="{2D1AD6FE-F1C9-4A0E-BA7A-B9856CA8E642}" dt="2025-03-02T18:29:29.273" v="7030" actId="478"/>
          <ac:spMkLst>
            <pc:docMk/>
            <pc:sldMk cId="3585152913" sldId="360"/>
            <ac:spMk id="11" creationId="{31024155-22C5-0C42-7148-B0274E5CBC84}"/>
          </ac:spMkLst>
        </pc:spChg>
        <pc:spChg chg="add del">
          <ac:chgData name="Michelle Picón Salinas" userId="2587e1e9-9f21-4b7b-b919-8ef356ce05c7" providerId="ADAL" clId="{2D1AD6FE-F1C9-4A0E-BA7A-B9856CA8E642}" dt="2025-03-02T18:29:39.289" v="7032" actId="478"/>
          <ac:spMkLst>
            <pc:docMk/>
            <pc:sldMk cId="3585152913" sldId="360"/>
            <ac:spMk id="12" creationId="{92267F1A-2B46-E168-FF7D-D542B941B557}"/>
          </ac:spMkLst>
        </pc:spChg>
        <pc:spChg chg="add mod">
          <ac:chgData name="Michelle Picón Salinas" userId="2587e1e9-9f21-4b7b-b919-8ef356ce05c7" providerId="ADAL" clId="{2D1AD6FE-F1C9-4A0E-BA7A-B9856CA8E642}" dt="2025-03-02T18:33:38.624" v="7165" actId="27636"/>
          <ac:spMkLst>
            <pc:docMk/>
            <pc:sldMk cId="3585152913" sldId="360"/>
            <ac:spMk id="16" creationId="{69081AEB-17F5-83FE-EAFD-2DB59E1FC3C7}"/>
          </ac:spMkLst>
        </pc:spChg>
        <pc:spChg chg="add mod">
          <ac:chgData name="Michelle Picón Salinas" userId="2587e1e9-9f21-4b7b-b919-8ef356ce05c7" providerId="ADAL" clId="{2D1AD6FE-F1C9-4A0E-BA7A-B9856CA8E642}" dt="2025-03-02T18:34:55.830" v="7175" actId="1076"/>
          <ac:spMkLst>
            <pc:docMk/>
            <pc:sldMk cId="3585152913" sldId="360"/>
            <ac:spMk id="17" creationId="{221BF82F-AEFA-DBB9-E06B-A33BFAD8E1C1}"/>
          </ac:spMkLst>
        </pc:spChg>
        <pc:spChg chg="add mod">
          <ac:chgData name="Michelle Picón Salinas" userId="2587e1e9-9f21-4b7b-b919-8ef356ce05c7" providerId="ADAL" clId="{2D1AD6FE-F1C9-4A0E-BA7A-B9856CA8E642}" dt="2025-03-02T18:35:13.762" v="7184" actId="20577"/>
          <ac:spMkLst>
            <pc:docMk/>
            <pc:sldMk cId="3585152913" sldId="360"/>
            <ac:spMk id="18" creationId="{34330F78-6D94-D803-F826-2490EB350DDF}"/>
          </ac:spMkLst>
        </pc:spChg>
        <pc:spChg chg="add mod">
          <ac:chgData name="Michelle Picón Salinas" userId="2587e1e9-9f21-4b7b-b919-8ef356ce05c7" providerId="ADAL" clId="{2D1AD6FE-F1C9-4A0E-BA7A-B9856CA8E642}" dt="2025-03-02T18:35:24.628" v="7192" actId="20577"/>
          <ac:spMkLst>
            <pc:docMk/>
            <pc:sldMk cId="3585152913" sldId="360"/>
            <ac:spMk id="19" creationId="{FFE6F710-C6A9-5C5E-A086-6F8FBEB54DCE}"/>
          </ac:spMkLst>
        </pc:spChg>
        <pc:picChg chg="del mod">
          <ac:chgData name="Michelle Picón Salinas" userId="2587e1e9-9f21-4b7b-b919-8ef356ce05c7" providerId="ADAL" clId="{2D1AD6FE-F1C9-4A0E-BA7A-B9856CA8E642}" dt="2025-03-02T18:29:29.273" v="7030" actId="478"/>
          <ac:picMkLst>
            <pc:docMk/>
            <pc:sldMk cId="3585152913" sldId="360"/>
            <ac:picMk id="7" creationId="{EE4E6F94-533A-88E0-0B80-B844DE6CD019}"/>
          </ac:picMkLst>
        </pc:picChg>
        <pc:picChg chg="add del mod">
          <ac:chgData name="Michelle Picón Salinas" userId="2587e1e9-9f21-4b7b-b919-8ef356ce05c7" providerId="ADAL" clId="{2D1AD6FE-F1C9-4A0E-BA7A-B9856CA8E642}" dt="2025-03-02T18:33:00.962" v="7136" actId="478"/>
          <ac:picMkLst>
            <pc:docMk/>
            <pc:sldMk cId="3585152913" sldId="360"/>
            <ac:picMk id="13" creationId="{1C383FD1-F89B-36D5-E3BD-EC1680C6AC5F}"/>
          </ac:picMkLst>
        </pc:picChg>
        <pc:picChg chg="add mod">
          <ac:chgData name="Michelle Picón Salinas" userId="2587e1e9-9f21-4b7b-b919-8ef356ce05c7" providerId="ADAL" clId="{2D1AD6FE-F1C9-4A0E-BA7A-B9856CA8E642}" dt="2025-03-02T18:33:05.982" v="7138"/>
          <ac:picMkLst>
            <pc:docMk/>
            <pc:sldMk cId="3585152913" sldId="360"/>
            <ac:picMk id="14" creationId="{4CDB851A-F37E-A38B-1044-609C63639084}"/>
          </ac:picMkLst>
        </pc:picChg>
        <pc:picChg chg="add mod ord">
          <ac:chgData name="Michelle Picón Salinas" userId="2587e1e9-9f21-4b7b-b919-8ef356ce05c7" providerId="ADAL" clId="{2D1AD6FE-F1C9-4A0E-BA7A-B9856CA8E642}" dt="2025-03-02T18:37:12.717" v="7210" actId="167"/>
          <ac:picMkLst>
            <pc:docMk/>
            <pc:sldMk cId="3585152913" sldId="360"/>
            <ac:picMk id="15" creationId="{A981D592-C87B-4F96-9086-4D18EF527642}"/>
          </ac:picMkLst>
        </pc:picChg>
        <pc:picChg chg="add mod">
          <ac:chgData name="Michelle Picón Salinas" userId="2587e1e9-9f21-4b7b-b919-8ef356ce05c7" providerId="ADAL" clId="{2D1AD6FE-F1C9-4A0E-BA7A-B9856CA8E642}" dt="2025-03-02T18:28:59.983" v="7028" actId="1076"/>
          <ac:picMkLst>
            <pc:docMk/>
            <pc:sldMk cId="3585152913" sldId="360"/>
            <ac:picMk id="10242" creationId="{23C5C7A6-1766-7185-A217-4AE3A35942C3}"/>
          </ac:picMkLst>
        </pc:picChg>
        <pc:picChg chg="add mod">
          <ac:chgData name="Michelle Picón Salinas" userId="2587e1e9-9f21-4b7b-b919-8ef356ce05c7" providerId="ADAL" clId="{2D1AD6FE-F1C9-4A0E-BA7A-B9856CA8E642}" dt="2025-03-02T18:30:36.077" v="7049" actId="1076"/>
          <ac:picMkLst>
            <pc:docMk/>
            <pc:sldMk cId="3585152913" sldId="360"/>
            <ac:picMk id="10248" creationId="{C7C37978-B457-91DB-749F-59BCCA85C0D5}"/>
          </ac:picMkLst>
        </pc:picChg>
        <pc:picChg chg="add mod">
          <ac:chgData name="Michelle Picón Salinas" userId="2587e1e9-9f21-4b7b-b919-8ef356ce05c7" providerId="ADAL" clId="{2D1AD6FE-F1C9-4A0E-BA7A-B9856CA8E642}" dt="2025-03-02T18:31:05.488" v="7054" actId="1076"/>
          <ac:picMkLst>
            <pc:docMk/>
            <pc:sldMk cId="3585152913" sldId="360"/>
            <ac:picMk id="10250" creationId="{D6E75BD0-8D99-1132-A0BC-D8E450215A7A}"/>
          </ac:picMkLst>
        </pc:picChg>
        <pc:picChg chg="add mod">
          <ac:chgData name="Michelle Picón Salinas" userId="2587e1e9-9f21-4b7b-b919-8ef356ce05c7" providerId="ADAL" clId="{2D1AD6FE-F1C9-4A0E-BA7A-B9856CA8E642}" dt="2025-03-02T18:31:40.167" v="7057" actId="1076"/>
          <ac:picMkLst>
            <pc:docMk/>
            <pc:sldMk cId="3585152913" sldId="360"/>
            <ac:picMk id="10252" creationId="{7FA493D5-BAEA-5707-D2D3-BA47AF2AE197}"/>
          </ac:picMkLst>
        </pc:picChg>
        <pc:picChg chg="del">
          <ac:chgData name="Michelle Picón Salinas" userId="2587e1e9-9f21-4b7b-b919-8ef356ce05c7" providerId="ADAL" clId="{2D1AD6FE-F1C9-4A0E-BA7A-B9856CA8E642}" dt="2025-03-02T18:25:20.769" v="6893" actId="478"/>
          <ac:picMkLst>
            <pc:docMk/>
            <pc:sldMk cId="3585152913" sldId="360"/>
            <ac:picMk id="12290" creationId="{C941DE82-DAD3-0BC6-E4E3-DAA8F1556C31}"/>
          </ac:picMkLst>
        </pc:picChg>
        <pc:cxnChg chg="add mod">
          <ac:chgData name="Michelle Picón Salinas" userId="2587e1e9-9f21-4b7b-b919-8ef356ce05c7" providerId="ADAL" clId="{2D1AD6FE-F1C9-4A0E-BA7A-B9856CA8E642}" dt="2025-03-02T18:25:24.677" v="6894"/>
          <ac:cxnSpMkLst>
            <pc:docMk/>
            <pc:sldMk cId="3585152913" sldId="360"/>
            <ac:cxnSpMk id="3" creationId="{3BAD4D05-800A-DA94-DBBA-02A2F99DD406}"/>
          </ac:cxnSpMkLst>
        </pc:cxnChg>
        <pc:cxnChg chg="add del mod ord">
          <ac:chgData name="Michelle Picón Salinas" userId="2587e1e9-9f21-4b7b-b919-8ef356ce05c7" providerId="ADAL" clId="{2D1AD6FE-F1C9-4A0E-BA7A-B9856CA8E642}" dt="2025-03-02T18:36:29.513" v="7199" actId="478"/>
          <ac:cxnSpMkLst>
            <pc:docMk/>
            <pc:sldMk cId="3585152913" sldId="360"/>
            <ac:cxnSpMk id="21" creationId="{E024A234-5FF7-605B-C9E7-1AFD7EA4A7E2}"/>
          </ac:cxnSpMkLst>
        </pc:cxnChg>
        <pc:cxnChg chg="add mod ord">
          <ac:chgData name="Michelle Picón Salinas" userId="2587e1e9-9f21-4b7b-b919-8ef356ce05c7" providerId="ADAL" clId="{2D1AD6FE-F1C9-4A0E-BA7A-B9856CA8E642}" dt="2025-03-02T18:37:12.717" v="7210" actId="167"/>
          <ac:cxnSpMkLst>
            <pc:docMk/>
            <pc:sldMk cId="3585152913" sldId="360"/>
            <ac:cxnSpMk id="24" creationId="{2B5F2020-2ABE-D43D-748B-3189CFEF4B0F}"/>
          </ac:cxnSpMkLst>
        </pc:cxnChg>
        <pc:cxnChg chg="add mod ord">
          <ac:chgData name="Michelle Picón Salinas" userId="2587e1e9-9f21-4b7b-b919-8ef356ce05c7" providerId="ADAL" clId="{2D1AD6FE-F1C9-4A0E-BA7A-B9856CA8E642}" dt="2025-03-02T18:37:15.407" v="7211" actId="1076"/>
          <ac:cxnSpMkLst>
            <pc:docMk/>
            <pc:sldMk cId="3585152913" sldId="360"/>
            <ac:cxnSpMk id="25" creationId="{DA15BC6C-8A7E-0AE6-67FC-221E6EB45584}"/>
          </ac:cxnSpMkLst>
        </pc:cxnChg>
      </pc:sldChg>
      <pc:sldChg chg="addSp delSp modSp add">
        <pc:chgData name="Michelle Picón Salinas" userId="2587e1e9-9f21-4b7b-b919-8ef356ce05c7" providerId="ADAL" clId="{2D1AD6FE-F1C9-4A0E-BA7A-B9856CA8E642}" dt="2025-03-02T18:38:07.590" v="7222" actId="1076"/>
        <pc:sldMkLst>
          <pc:docMk/>
          <pc:sldMk cId="1049838708" sldId="361"/>
        </pc:sldMkLst>
        <pc:picChg chg="add mod">
          <ac:chgData name="Michelle Picón Salinas" userId="2587e1e9-9f21-4b7b-b919-8ef356ce05c7" providerId="ADAL" clId="{2D1AD6FE-F1C9-4A0E-BA7A-B9856CA8E642}" dt="2025-03-02T18:38:04.525" v="7220" actId="14100"/>
          <ac:picMkLst>
            <pc:docMk/>
            <pc:sldMk cId="1049838708" sldId="361"/>
            <ac:picMk id="11266" creationId="{222BAE00-86A7-854E-9D8C-56D9A7176A7E}"/>
          </ac:picMkLst>
        </pc:picChg>
        <pc:picChg chg="add mod">
          <ac:chgData name="Michelle Picón Salinas" userId="2587e1e9-9f21-4b7b-b919-8ef356ce05c7" providerId="ADAL" clId="{2D1AD6FE-F1C9-4A0E-BA7A-B9856CA8E642}" dt="2025-03-02T18:38:07.590" v="7222" actId="1076"/>
          <ac:picMkLst>
            <pc:docMk/>
            <pc:sldMk cId="1049838708" sldId="361"/>
            <ac:picMk id="11267" creationId="{421EC69B-EBD6-6F66-D141-897A7B0A691D}"/>
          </ac:picMkLst>
        </pc:picChg>
        <pc:picChg chg="del">
          <ac:chgData name="Michelle Picón Salinas" userId="2587e1e9-9f21-4b7b-b919-8ef356ce05c7" providerId="ADAL" clId="{2D1AD6FE-F1C9-4A0E-BA7A-B9856CA8E642}" dt="2025-03-02T18:37:53.554" v="7213" actId="478"/>
          <ac:picMkLst>
            <pc:docMk/>
            <pc:sldMk cId="1049838708" sldId="361"/>
            <ac:picMk id="13314" creationId="{5FAB236D-A5DD-EFA6-A7F6-B7B3F90C1B72}"/>
          </ac:picMkLst>
        </pc:picChg>
      </pc:sldChg>
      <pc:sldChg chg="addSp delSp add">
        <pc:chgData name="Michelle Picón Salinas" userId="2587e1e9-9f21-4b7b-b919-8ef356ce05c7" providerId="ADAL" clId="{2D1AD6FE-F1C9-4A0E-BA7A-B9856CA8E642}" dt="2025-03-02T18:38:27.201" v="7225"/>
        <pc:sldMkLst>
          <pc:docMk/>
          <pc:sldMk cId="3563545051" sldId="362"/>
        </pc:sldMkLst>
        <pc:picChg chg="add">
          <ac:chgData name="Michelle Picón Salinas" userId="2587e1e9-9f21-4b7b-b919-8ef356ce05c7" providerId="ADAL" clId="{2D1AD6FE-F1C9-4A0E-BA7A-B9856CA8E642}" dt="2025-03-02T18:38:27.201" v="7225"/>
          <ac:picMkLst>
            <pc:docMk/>
            <pc:sldMk cId="3563545051" sldId="362"/>
            <ac:picMk id="12290" creationId="{3EF2BB8A-B3AB-9C77-761A-D9D00EA994EF}"/>
          </ac:picMkLst>
        </pc:picChg>
        <pc:picChg chg="del">
          <ac:chgData name="Michelle Picón Salinas" userId="2587e1e9-9f21-4b7b-b919-8ef356ce05c7" providerId="ADAL" clId="{2D1AD6FE-F1C9-4A0E-BA7A-B9856CA8E642}" dt="2025-03-02T18:38:26.945" v="7224" actId="478"/>
          <ac:picMkLst>
            <pc:docMk/>
            <pc:sldMk cId="3563545051" sldId="362"/>
            <ac:picMk id="14338" creationId="{89495DE6-0375-5819-BC5B-42D182732D49}"/>
          </ac:picMkLst>
        </pc:picChg>
      </pc:sldChg>
      <pc:sldChg chg="addSp delSp modSp add">
        <pc:chgData name="Michelle Picón Salinas" userId="2587e1e9-9f21-4b7b-b919-8ef356ce05c7" providerId="ADAL" clId="{2D1AD6FE-F1C9-4A0E-BA7A-B9856CA8E642}" dt="2025-03-02T18:38:46.778" v="7230" actId="1076"/>
        <pc:sldMkLst>
          <pc:docMk/>
          <pc:sldMk cId="1136972542" sldId="363"/>
        </pc:sldMkLst>
        <pc:picChg chg="add mod">
          <ac:chgData name="Michelle Picón Salinas" userId="2587e1e9-9f21-4b7b-b919-8ef356ce05c7" providerId="ADAL" clId="{2D1AD6FE-F1C9-4A0E-BA7A-B9856CA8E642}" dt="2025-03-02T18:38:46.778" v="7230" actId="1076"/>
          <ac:picMkLst>
            <pc:docMk/>
            <pc:sldMk cId="1136972542" sldId="363"/>
            <ac:picMk id="13314" creationId="{9E567675-6C79-BC5B-0187-EF0339D58161}"/>
          </ac:picMkLst>
        </pc:picChg>
        <pc:picChg chg="del">
          <ac:chgData name="Michelle Picón Salinas" userId="2587e1e9-9f21-4b7b-b919-8ef356ce05c7" providerId="ADAL" clId="{2D1AD6FE-F1C9-4A0E-BA7A-B9856CA8E642}" dt="2025-03-02T18:38:42.344" v="7227" actId="478"/>
          <ac:picMkLst>
            <pc:docMk/>
            <pc:sldMk cId="1136972542" sldId="363"/>
            <ac:picMk id="15362" creationId="{D14D82F5-6FB2-3EC5-C65A-669BDAFDDD84}"/>
          </ac:picMkLst>
        </pc:picChg>
      </pc:sldChg>
      <pc:sldChg chg="addSp modSp add mod modAnim">
        <pc:chgData name="Michelle Picón Salinas" userId="2587e1e9-9f21-4b7b-b919-8ef356ce05c7" providerId="ADAL" clId="{2D1AD6FE-F1C9-4A0E-BA7A-B9856CA8E642}" dt="2025-03-02T18:46:54.755" v="7268" actId="20577"/>
        <pc:sldMkLst>
          <pc:docMk/>
          <pc:sldMk cId="2286179843" sldId="364"/>
        </pc:sldMkLst>
        <pc:spChg chg="mod">
          <ac:chgData name="Michelle Picón Salinas" userId="2587e1e9-9f21-4b7b-b919-8ef356ce05c7" providerId="ADAL" clId="{2D1AD6FE-F1C9-4A0E-BA7A-B9856CA8E642}" dt="2025-03-02T18:46:54.755" v="7268" actId="20577"/>
          <ac:spMkLst>
            <pc:docMk/>
            <pc:sldMk cId="2286179843" sldId="364"/>
            <ac:spMk id="2" creationId="{7989F412-45C5-3A48-AC1A-1165FDB56BCE}"/>
          </ac:spMkLst>
        </pc:spChg>
        <pc:spChg chg="mod">
          <ac:chgData name="Michelle Picón Salinas" userId="2587e1e9-9f21-4b7b-b919-8ef356ce05c7" providerId="ADAL" clId="{2D1AD6FE-F1C9-4A0E-BA7A-B9856CA8E642}" dt="2025-03-02T18:41:15.179" v="7253" actId="113"/>
          <ac:spMkLst>
            <pc:docMk/>
            <pc:sldMk cId="2286179843" sldId="364"/>
            <ac:spMk id="3" creationId="{00938F99-4FC7-447A-B5A2-5709FA2ABF36}"/>
          </ac:spMkLst>
        </pc:spChg>
        <pc:picChg chg="mod">
          <ac:chgData name="Michelle Picón Salinas" userId="2587e1e9-9f21-4b7b-b919-8ef356ce05c7" providerId="ADAL" clId="{2D1AD6FE-F1C9-4A0E-BA7A-B9856CA8E642}" dt="2025-03-02T18:43:19.435" v="7255" actId="14826"/>
          <ac:picMkLst>
            <pc:docMk/>
            <pc:sldMk cId="2286179843" sldId="364"/>
            <ac:picMk id="10" creationId="{0758F84B-5F88-3B9A-34DD-9E09ACB1D95D}"/>
          </ac:picMkLst>
        </pc:picChg>
        <pc:cxnChg chg="add mod">
          <ac:chgData name="Michelle Picón Salinas" userId="2587e1e9-9f21-4b7b-b919-8ef356ce05c7" providerId="ADAL" clId="{2D1AD6FE-F1C9-4A0E-BA7A-B9856CA8E642}" dt="2025-03-02T18:41:18.313" v="7254" actId="14100"/>
          <ac:cxnSpMkLst>
            <pc:docMk/>
            <pc:sldMk cId="2286179843" sldId="364"/>
            <ac:cxnSpMk id="5" creationId="{6C79FA9A-1ACA-C82C-8A06-69E7AF2B2E1B}"/>
          </ac:cxnSpMkLst>
        </pc:cxnChg>
      </pc:sldChg>
      <pc:sldChg chg="addSp delSp modSp add mod">
        <pc:chgData name="Michelle Picón Salinas" userId="2587e1e9-9f21-4b7b-b919-8ef356ce05c7" providerId="ADAL" clId="{2D1AD6FE-F1C9-4A0E-BA7A-B9856CA8E642}" dt="2025-03-02T18:50:23.097" v="7295" actId="1076"/>
        <pc:sldMkLst>
          <pc:docMk/>
          <pc:sldMk cId="2664014379" sldId="365"/>
        </pc:sldMkLst>
        <pc:spChg chg="del">
          <ac:chgData name="Michelle Picón Salinas" userId="2587e1e9-9f21-4b7b-b919-8ef356ce05c7" providerId="ADAL" clId="{2D1AD6FE-F1C9-4A0E-BA7A-B9856CA8E642}" dt="2025-03-02T18:49:58.329" v="7286" actId="478"/>
          <ac:spMkLst>
            <pc:docMk/>
            <pc:sldMk cId="2664014379" sldId="365"/>
            <ac:spMk id="2" creationId="{D63B7CE4-D8AE-335F-F6AA-685579A63378}"/>
          </ac:spMkLst>
        </pc:spChg>
        <pc:spChg chg="del">
          <ac:chgData name="Michelle Picón Salinas" userId="2587e1e9-9f21-4b7b-b919-8ef356ce05c7" providerId="ADAL" clId="{2D1AD6FE-F1C9-4A0E-BA7A-B9856CA8E642}" dt="2025-03-02T18:49:58.329" v="7286" actId="478"/>
          <ac:spMkLst>
            <pc:docMk/>
            <pc:sldMk cId="2664014379" sldId="365"/>
            <ac:spMk id="3" creationId="{9372F1DF-298B-2E5E-D8B5-D47D8613CBF5}"/>
          </ac:spMkLst>
        </pc:spChg>
        <pc:spChg chg="del">
          <ac:chgData name="Michelle Picón Salinas" userId="2587e1e9-9f21-4b7b-b919-8ef356ce05c7" providerId="ADAL" clId="{2D1AD6FE-F1C9-4A0E-BA7A-B9856CA8E642}" dt="2025-03-02T18:49:55.083" v="7285" actId="478"/>
          <ac:spMkLst>
            <pc:docMk/>
            <pc:sldMk cId="2664014379" sldId="365"/>
            <ac:spMk id="4" creationId="{EC788F9E-65E6-388A-654F-D1E4FBFA1A61}"/>
          </ac:spMkLst>
        </pc:spChg>
        <pc:spChg chg="del">
          <ac:chgData name="Michelle Picón Salinas" userId="2587e1e9-9f21-4b7b-b919-8ef356ce05c7" providerId="ADAL" clId="{2D1AD6FE-F1C9-4A0E-BA7A-B9856CA8E642}" dt="2025-03-02T18:49:55.083" v="7285" actId="478"/>
          <ac:spMkLst>
            <pc:docMk/>
            <pc:sldMk cId="2664014379" sldId="365"/>
            <ac:spMk id="5" creationId="{7130A992-BC02-8E9C-A7A1-AC06F3A68911}"/>
          </ac:spMkLst>
        </pc:spChg>
        <pc:spChg chg="del">
          <ac:chgData name="Michelle Picón Salinas" userId="2587e1e9-9f21-4b7b-b919-8ef356ce05c7" providerId="ADAL" clId="{2D1AD6FE-F1C9-4A0E-BA7A-B9856CA8E642}" dt="2025-03-02T18:49:55.083" v="7285" actId="478"/>
          <ac:spMkLst>
            <pc:docMk/>
            <pc:sldMk cId="2664014379" sldId="365"/>
            <ac:spMk id="7" creationId="{8DEDAE7A-6BB0-6B8D-075E-B96F44531631}"/>
          </ac:spMkLst>
        </pc:spChg>
        <pc:spChg chg="add del mod">
          <ac:chgData name="Michelle Picón Salinas" userId="2587e1e9-9f21-4b7b-b919-8ef356ce05c7" providerId="ADAL" clId="{2D1AD6FE-F1C9-4A0E-BA7A-B9856CA8E642}" dt="2025-03-02T18:50:01.940" v="7288" actId="478"/>
          <ac:spMkLst>
            <pc:docMk/>
            <pc:sldMk cId="2664014379" sldId="365"/>
            <ac:spMk id="8" creationId="{8CC7F2A8-F693-BE21-3234-D85E39F8C26D}"/>
          </ac:spMkLst>
        </pc:spChg>
        <pc:spChg chg="add del mod">
          <ac:chgData name="Michelle Picón Salinas" userId="2587e1e9-9f21-4b7b-b919-8ef356ce05c7" providerId="ADAL" clId="{2D1AD6FE-F1C9-4A0E-BA7A-B9856CA8E642}" dt="2025-03-02T18:50:09.417" v="7289" actId="478"/>
          <ac:spMkLst>
            <pc:docMk/>
            <pc:sldMk cId="2664014379" sldId="365"/>
            <ac:spMk id="17" creationId="{0353783E-7990-58D2-FB01-2B75E7456159}"/>
          </ac:spMkLst>
        </pc:spChg>
        <pc:picChg chg="del">
          <ac:chgData name="Michelle Picón Salinas" userId="2587e1e9-9f21-4b7b-b919-8ef356ce05c7" providerId="ADAL" clId="{2D1AD6FE-F1C9-4A0E-BA7A-B9856CA8E642}" dt="2025-03-02T18:49:55.083" v="7285" actId="478"/>
          <ac:picMkLst>
            <pc:docMk/>
            <pc:sldMk cId="2664014379" sldId="365"/>
            <ac:picMk id="9" creationId="{94AA685D-35A5-14FD-0674-86FCC191047A}"/>
          </ac:picMkLst>
        </pc:picChg>
        <pc:picChg chg="del">
          <ac:chgData name="Michelle Picón Salinas" userId="2587e1e9-9f21-4b7b-b919-8ef356ce05c7" providerId="ADAL" clId="{2D1AD6FE-F1C9-4A0E-BA7A-B9856CA8E642}" dt="2025-03-02T18:49:55.083" v="7285" actId="478"/>
          <ac:picMkLst>
            <pc:docMk/>
            <pc:sldMk cId="2664014379" sldId="365"/>
            <ac:picMk id="10" creationId="{74C80C28-C329-3B3B-3172-5629692C39BD}"/>
          </ac:picMkLst>
        </pc:picChg>
        <pc:picChg chg="del">
          <ac:chgData name="Michelle Picón Salinas" userId="2587e1e9-9f21-4b7b-b919-8ef356ce05c7" providerId="ADAL" clId="{2D1AD6FE-F1C9-4A0E-BA7A-B9856CA8E642}" dt="2025-03-02T18:49:55.083" v="7285" actId="478"/>
          <ac:picMkLst>
            <pc:docMk/>
            <pc:sldMk cId="2664014379" sldId="365"/>
            <ac:picMk id="12" creationId="{BA2373BD-A7F5-BC05-A8F2-C9084D74F184}"/>
          </ac:picMkLst>
        </pc:picChg>
        <pc:picChg chg="del">
          <ac:chgData name="Michelle Picón Salinas" userId="2587e1e9-9f21-4b7b-b919-8ef356ce05c7" providerId="ADAL" clId="{2D1AD6FE-F1C9-4A0E-BA7A-B9856CA8E642}" dt="2025-03-02T18:49:55.083" v="7285" actId="478"/>
          <ac:picMkLst>
            <pc:docMk/>
            <pc:sldMk cId="2664014379" sldId="365"/>
            <ac:picMk id="13" creationId="{2EB7FB0F-A1E2-6FB4-0C42-9030F35DF868}"/>
          </ac:picMkLst>
        </pc:picChg>
        <pc:picChg chg="del">
          <ac:chgData name="Michelle Picón Salinas" userId="2587e1e9-9f21-4b7b-b919-8ef356ce05c7" providerId="ADAL" clId="{2D1AD6FE-F1C9-4A0E-BA7A-B9856CA8E642}" dt="2025-03-02T18:49:55.083" v="7285" actId="478"/>
          <ac:picMkLst>
            <pc:docMk/>
            <pc:sldMk cId="2664014379" sldId="365"/>
            <ac:picMk id="15" creationId="{FF123CD4-8A9B-8965-BA87-CFAC9CCA4650}"/>
          </ac:picMkLst>
        </pc:picChg>
        <pc:picChg chg="add mod">
          <ac:chgData name="Michelle Picón Salinas" userId="2587e1e9-9f21-4b7b-b919-8ef356ce05c7" providerId="ADAL" clId="{2D1AD6FE-F1C9-4A0E-BA7A-B9856CA8E642}" dt="2025-03-02T18:50:23.097" v="7295" actId="1076"/>
          <ac:picMkLst>
            <pc:docMk/>
            <pc:sldMk cId="2664014379" sldId="365"/>
            <ac:picMk id="14338" creationId="{461944FB-C611-69A0-A047-5A8A196203AD}"/>
          </ac:picMkLst>
        </pc:picChg>
        <pc:picChg chg="add mod">
          <ac:chgData name="Michelle Picón Salinas" userId="2587e1e9-9f21-4b7b-b919-8ef356ce05c7" providerId="ADAL" clId="{2D1AD6FE-F1C9-4A0E-BA7A-B9856CA8E642}" dt="2025-03-02T18:50:23.097" v="7295" actId="1076"/>
          <ac:picMkLst>
            <pc:docMk/>
            <pc:sldMk cId="2664014379" sldId="365"/>
            <ac:picMk id="14339" creationId="{279067B2-DB1C-9B7A-3FF5-960CF24910E8}"/>
          </ac:picMkLst>
        </pc:picChg>
        <pc:picChg chg="del">
          <ac:chgData name="Michelle Picón Salinas" userId="2587e1e9-9f21-4b7b-b919-8ef356ce05c7" providerId="ADAL" clId="{2D1AD6FE-F1C9-4A0E-BA7A-B9856CA8E642}" dt="2025-03-02T18:49:55.083" v="7285" actId="478"/>
          <ac:picMkLst>
            <pc:docMk/>
            <pc:sldMk cId="2664014379" sldId="365"/>
            <ac:picMk id="16386" creationId="{D8CCE02D-10DF-FB89-EE95-5E36B630BB4F}"/>
          </ac:picMkLst>
        </pc:picChg>
        <pc:picChg chg="del">
          <ac:chgData name="Michelle Picón Salinas" userId="2587e1e9-9f21-4b7b-b919-8ef356ce05c7" providerId="ADAL" clId="{2D1AD6FE-F1C9-4A0E-BA7A-B9856CA8E642}" dt="2025-03-02T18:49:55.083" v="7285" actId="478"/>
          <ac:picMkLst>
            <pc:docMk/>
            <pc:sldMk cId="2664014379" sldId="365"/>
            <ac:picMk id="16392" creationId="{11B6A2B7-2C99-BAD6-4B4D-C15C6CB08193}"/>
          </ac:picMkLst>
        </pc:picChg>
      </pc:sldChg>
      <pc:sldChg chg="delSp modSp add mod">
        <pc:chgData name="Michelle Picón Salinas" userId="2587e1e9-9f21-4b7b-b919-8ef356ce05c7" providerId="ADAL" clId="{2D1AD6FE-F1C9-4A0E-BA7A-B9856CA8E642}" dt="2025-03-02T18:49:27.493" v="7284" actId="27636"/>
        <pc:sldMkLst>
          <pc:docMk/>
          <pc:sldMk cId="2504903552" sldId="366"/>
        </pc:sldMkLst>
        <pc:spChg chg="mod">
          <ac:chgData name="Michelle Picón Salinas" userId="2587e1e9-9f21-4b7b-b919-8ef356ce05c7" providerId="ADAL" clId="{2D1AD6FE-F1C9-4A0E-BA7A-B9856CA8E642}" dt="2025-03-02T18:49:27.493" v="7284" actId="27636"/>
          <ac:spMkLst>
            <pc:docMk/>
            <pc:sldMk cId="2504903552" sldId="366"/>
            <ac:spMk id="3" creationId="{23AE24F0-1EEE-08FF-FE21-0BAB4099D03B}"/>
          </ac:spMkLst>
        </pc:spChg>
        <pc:cxnChg chg="del">
          <ac:chgData name="Michelle Picón Salinas" userId="2587e1e9-9f21-4b7b-b919-8ef356ce05c7" providerId="ADAL" clId="{2D1AD6FE-F1C9-4A0E-BA7A-B9856CA8E642}" dt="2025-03-02T18:48:47.294" v="7271" actId="478"/>
          <ac:cxnSpMkLst>
            <pc:docMk/>
            <pc:sldMk cId="2504903552" sldId="366"/>
            <ac:cxnSpMk id="5" creationId="{616544D3-2288-02D9-D513-AC1836D461DF}"/>
          </ac:cxnSpMkLst>
        </pc:cxnChg>
      </pc:sldChg>
      <pc:sldChg chg="modSp add mod">
        <pc:chgData name="Michelle Picón Salinas" userId="2587e1e9-9f21-4b7b-b919-8ef356ce05c7" providerId="ADAL" clId="{2D1AD6FE-F1C9-4A0E-BA7A-B9856CA8E642}" dt="2025-03-02T18:53:48.641" v="7307" actId="14826"/>
        <pc:sldMkLst>
          <pc:docMk/>
          <pc:sldMk cId="3881937957" sldId="367"/>
        </pc:sldMkLst>
        <pc:spChg chg="mod">
          <ac:chgData name="Michelle Picón Salinas" userId="2587e1e9-9f21-4b7b-b919-8ef356ce05c7" providerId="ADAL" clId="{2D1AD6FE-F1C9-4A0E-BA7A-B9856CA8E642}" dt="2025-03-02T18:52:45.848" v="7300"/>
          <ac:spMkLst>
            <pc:docMk/>
            <pc:sldMk cId="3881937957" sldId="367"/>
            <ac:spMk id="2" creationId="{50D78C50-43F3-95F3-26B7-A60E10388E78}"/>
          </ac:spMkLst>
        </pc:spChg>
        <pc:spChg chg="mod">
          <ac:chgData name="Michelle Picón Salinas" userId="2587e1e9-9f21-4b7b-b919-8ef356ce05c7" providerId="ADAL" clId="{2D1AD6FE-F1C9-4A0E-BA7A-B9856CA8E642}" dt="2025-03-02T18:53:05.911" v="7306" actId="27636"/>
          <ac:spMkLst>
            <pc:docMk/>
            <pc:sldMk cId="3881937957" sldId="367"/>
            <ac:spMk id="3" creationId="{6979C921-0DDE-F542-00BC-7007873BDB66}"/>
          </ac:spMkLst>
        </pc:spChg>
        <pc:picChg chg="mod">
          <ac:chgData name="Michelle Picón Salinas" userId="2587e1e9-9f21-4b7b-b919-8ef356ce05c7" providerId="ADAL" clId="{2D1AD6FE-F1C9-4A0E-BA7A-B9856CA8E642}" dt="2025-03-02T18:53:48.641" v="7307" actId="14826"/>
          <ac:picMkLst>
            <pc:docMk/>
            <pc:sldMk cId="3881937957" sldId="367"/>
            <ac:picMk id="17412" creationId="{A468CC78-5915-AD4F-FF01-49FE86CF9D62}"/>
          </ac:picMkLst>
        </pc:picChg>
      </pc:sldChg>
      <pc:sldChg chg="addSp delSp modSp add mod">
        <pc:chgData name="Michelle Picón Salinas" userId="2587e1e9-9f21-4b7b-b919-8ef356ce05c7" providerId="ADAL" clId="{2D1AD6FE-F1C9-4A0E-BA7A-B9856CA8E642}" dt="2025-03-02T18:59:55.941" v="7362" actId="478"/>
        <pc:sldMkLst>
          <pc:docMk/>
          <pc:sldMk cId="3630401575" sldId="368"/>
        </pc:sldMkLst>
        <pc:spChg chg="mod">
          <ac:chgData name="Michelle Picón Salinas" userId="2587e1e9-9f21-4b7b-b919-8ef356ce05c7" providerId="ADAL" clId="{2D1AD6FE-F1C9-4A0E-BA7A-B9856CA8E642}" dt="2025-03-02T18:57:25.820" v="7355" actId="1076"/>
          <ac:spMkLst>
            <pc:docMk/>
            <pc:sldMk cId="3630401575" sldId="368"/>
            <ac:spMk id="2" creationId="{9EA9E521-BE68-F80D-3338-F089C4422A6F}"/>
          </ac:spMkLst>
        </pc:spChg>
        <pc:spChg chg="mod">
          <ac:chgData name="Michelle Picón Salinas" userId="2587e1e9-9f21-4b7b-b919-8ef356ce05c7" providerId="ADAL" clId="{2D1AD6FE-F1C9-4A0E-BA7A-B9856CA8E642}" dt="2025-03-02T18:57:38.308" v="7360" actId="27636"/>
          <ac:spMkLst>
            <pc:docMk/>
            <pc:sldMk cId="3630401575" sldId="368"/>
            <ac:spMk id="3" creationId="{753139B0-1B08-02EC-E75F-CC0BE53C0231}"/>
          </ac:spMkLst>
        </pc:spChg>
        <pc:spChg chg="del">
          <ac:chgData name="Michelle Picón Salinas" userId="2587e1e9-9f21-4b7b-b919-8ef356ce05c7" providerId="ADAL" clId="{2D1AD6FE-F1C9-4A0E-BA7A-B9856CA8E642}" dt="2025-03-02T18:59:55.941" v="7362" actId="478"/>
          <ac:spMkLst>
            <pc:docMk/>
            <pc:sldMk cId="3630401575" sldId="368"/>
            <ac:spMk id="5" creationId="{60836D1E-1592-5E44-9960-A55E8FD5DE32}"/>
          </ac:spMkLst>
        </pc:spChg>
        <pc:spChg chg="del">
          <ac:chgData name="Michelle Picón Salinas" userId="2587e1e9-9f21-4b7b-b919-8ef356ce05c7" providerId="ADAL" clId="{2D1AD6FE-F1C9-4A0E-BA7A-B9856CA8E642}" dt="2025-03-02T18:59:55.941" v="7362" actId="478"/>
          <ac:spMkLst>
            <pc:docMk/>
            <pc:sldMk cId="3630401575" sldId="368"/>
            <ac:spMk id="6" creationId="{CC0D40EB-E415-57D1-ABF7-9F0F6202833E}"/>
          </ac:spMkLst>
        </pc:spChg>
        <pc:spChg chg="add">
          <ac:chgData name="Michelle Picón Salinas" userId="2587e1e9-9f21-4b7b-b919-8ef356ce05c7" providerId="ADAL" clId="{2D1AD6FE-F1C9-4A0E-BA7A-B9856CA8E642}" dt="2025-03-02T18:56:14.539" v="7316"/>
          <ac:spMkLst>
            <pc:docMk/>
            <pc:sldMk cId="3630401575" sldId="368"/>
            <ac:spMk id="7" creationId="{1AC32144-63BE-5D26-3BA4-510790D32D5B}"/>
          </ac:spMkLst>
        </pc:spChg>
        <pc:spChg chg="del">
          <ac:chgData name="Michelle Picón Salinas" userId="2587e1e9-9f21-4b7b-b919-8ef356ce05c7" providerId="ADAL" clId="{2D1AD6FE-F1C9-4A0E-BA7A-B9856CA8E642}" dt="2025-03-02T18:59:55.941" v="7362" actId="478"/>
          <ac:spMkLst>
            <pc:docMk/>
            <pc:sldMk cId="3630401575" sldId="368"/>
            <ac:spMk id="8" creationId="{84FB4C1F-7795-B4F7-A757-6A12E979DF00}"/>
          </ac:spMkLst>
        </pc:spChg>
        <pc:spChg chg="add">
          <ac:chgData name="Michelle Picón Salinas" userId="2587e1e9-9f21-4b7b-b919-8ef356ce05c7" providerId="ADAL" clId="{2D1AD6FE-F1C9-4A0E-BA7A-B9856CA8E642}" dt="2025-03-02T18:56:28.539" v="7323"/>
          <ac:spMkLst>
            <pc:docMk/>
            <pc:sldMk cId="3630401575" sldId="368"/>
            <ac:spMk id="9" creationId="{79E13DAD-0DB5-8E95-8410-2957B579EFE3}"/>
          </ac:spMkLst>
        </pc:spChg>
        <pc:picChg chg="mod">
          <ac:chgData name="Michelle Picón Salinas" userId="2587e1e9-9f21-4b7b-b919-8ef356ce05c7" providerId="ADAL" clId="{2D1AD6FE-F1C9-4A0E-BA7A-B9856CA8E642}" dt="2025-03-02T18:59:48.332" v="7361" actId="14826"/>
          <ac:picMkLst>
            <pc:docMk/>
            <pc:sldMk cId="3630401575" sldId="368"/>
            <ac:picMk id="17412" creationId="{9363CF03-0FF8-4E47-3E5C-7147D0391624}"/>
          </ac:picMkLst>
        </pc:picChg>
      </pc:sldChg>
      <pc:sldMasterChg chg="modSldLayout">
        <pc:chgData name="Michelle Picón Salinas" userId="2587e1e9-9f21-4b7b-b919-8ef356ce05c7" providerId="ADAL" clId="{2D1AD6FE-F1C9-4A0E-BA7A-B9856CA8E642}" dt="2025-02-26T20:35:14.810" v="1069"/>
        <pc:sldMasterMkLst>
          <pc:docMk/>
          <pc:sldMasterMk cId="999126972" sldId="2147483660"/>
        </pc:sldMasterMkLst>
        <pc:sldLayoutChg chg="delSp mod delAnim">
          <pc:chgData name="Michelle Picón Salinas" userId="2587e1e9-9f21-4b7b-b919-8ef356ce05c7" providerId="ADAL" clId="{2D1AD6FE-F1C9-4A0E-BA7A-B9856CA8E642}" dt="2025-02-26T20:34:33.361" v="1067" actId="478"/>
          <pc:sldLayoutMkLst>
            <pc:docMk/>
            <pc:sldMasterMk cId="999126972" sldId="2147483660"/>
            <pc:sldLayoutMk cId="2516915992" sldId="2147483663"/>
          </pc:sldLayoutMkLst>
        </pc:sldLayoutChg>
        <pc:sldLayoutChg chg="delSp mod delAnim">
          <pc:chgData name="Michelle Picón Salinas" userId="2587e1e9-9f21-4b7b-b919-8ef356ce05c7" providerId="ADAL" clId="{2D1AD6FE-F1C9-4A0E-BA7A-B9856CA8E642}" dt="2025-02-26T20:34:35.482" v="1068" actId="478"/>
          <pc:sldLayoutMkLst>
            <pc:docMk/>
            <pc:sldMasterMk cId="999126972" sldId="2147483660"/>
            <pc:sldLayoutMk cId="2322964934" sldId="2147483664"/>
          </pc:sldLayoutMkLst>
        </pc:sldLayoutChg>
        <pc:sldLayoutChg chg="delSp mod delAnim modAnim">
          <pc:chgData name="Michelle Picón Salinas" userId="2587e1e9-9f21-4b7b-b919-8ef356ce05c7" providerId="ADAL" clId="{2D1AD6FE-F1C9-4A0E-BA7A-B9856CA8E642}" dt="2025-02-26T20:35:14.810" v="1069"/>
          <pc:sldLayoutMkLst>
            <pc:docMk/>
            <pc:sldMasterMk cId="999126972" sldId="2147483660"/>
            <pc:sldLayoutMk cId="1872412447" sldId="2147483666"/>
          </pc:sldLayoutMkLst>
        </pc:sldLayoutChg>
        <pc:sldLayoutChg chg="delSp modSp mod">
          <pc:chgData name="Michelle Picón Salinas" userId="2587e1e9-9f21-4b7b-b919-8ef356ce05c7" providerId="ADAL" clId="{2D1AD6FE-F1C9-4A0E-BA7A-B9856CA8E642}" dt="2025-02-26T20:33:53.681" v="1051" actId="478"/>
          <pc:sldLayoutMkLst>
            <pc:docMk/>
            <pc:sldMasterMk cId="999126972" sldId="2147483660"/>
            <pc:sldLayoutMk cId="1277979540" sldId="2147483668"/>
          </pc:sldLayoutMkLst>
        </pc:sldLayoutChg>
        <pc:sldLayoutChg chg="delSp mod">
          <pc:chgData name="Michelle Picón Salinas" userId="2587e1e9-9f21-4b7b-b919-8ef356ce05c7" providerId="ADAL" clId="{2D1AD6FE-F1C9-4A0E-BA7A-B9856CA8E642}" dt="2025-02-26T20:33:57.764" v="1053" actId="478"/>
          <pc:sldLayoutMkLst>
            <pc:docMk/>
            <pc:sldMasterMk cId="999126972" sldId="2147483660"/>
            <pc:sldLayoutMk cId="3411072047" sldId="2147483669"/>
          </pc:sldLayoutMkLst>
        </pc:sldLayoutChg>
        <pc:sldLayoutChg chg="delSp mod">
          <pc:chgData name="Michelle Picón Salinas" userId="2587e1e9-9f21-4b7b-b919-8ef356ce05c7" providerId="ADAL" clId="{2D1AD6FE-F1C9-4A0E-BA7A-B9856CA8E642}" dt="2025-02-26T20:33:59.861" v="1054" actId="478"/>
          <pc:sldLayoutMkLst>
            <pc:docMk/>
            <pc:sldMasterMk cId="999126972" sldId="2147483660"/>
            <pc:sldLayoutMk cId="2133007468" sldId="2147483670"/>
          </pc:sldLayoutMkLst>
        </pc:sldLayoutChg>
        <pc:sldLayoutChg chg="delSp mod">
          <pc:chgData name="Michelle Picón Salinas" userId="2587e1e9-9f21-4b7b-b919-8ef356ce05c7" providerId="ADAL" clId="{2D1AD6FE-F1C9-4A0E-BA7A-B9856CA8E642}" dt="2025-02-26T20:34:01.498" v="1055" actId="478"/>
          <pc:sldLayoutMkLst>
            <pc:docMk/>
            <pc:sldMasterMk cId="999126972" sldId="2147483660"/>
            <pc:sldLayoutMk cId="1343864666" sldId="2147483671"/>
          </pc:sldLayoutMkLst>
        </pc:sldLayoutChg>
        <pc:sldLayoutChg chg="delSp mod">
          <pc:chgData name="Michelle Picón Salinas" userId="2587e1e9-9f21-4b7b-b919-8ef356ce05c7" providerId="ADAL" clId="{2D1AD6FE-F1C9-4A0E-BA7A-B9856CA8E642}" dt="2025-02-26T20:34:03.404" v="1056" actId="478"/>
          <pc:sldLayoutMkLst>
            <pc:docMk/>
            <pc:sldMasterMk cId="999126972" sldId="2147483660"/>
            <pc:sldLayoutMk cId="3655293625" sldId="2147483672"/>
          </pc:sldLayoutMkLst>
        </pc:sldLayoutChg>
        <pc:sldLayoutChg chg="delSp mod">
          <pc:chgData name="Michelle Picón Salinas" userId="2587e1e9-9f21-4b7b-b919-8ef356ce05c7" providerId="ADAL" clId="{2D1AD6FE-F1C9-4A0E-BA7A-B9856CA8E642}" dt="2025-02-26T20:33:55.889" v="1052" actId="478"/>
          <pc:sldLayoutMkLst>
            <pc:docMk/>
            <pc:sldMasterMk cId="999126972" sldId="2147483660"/>
            <pc:sldLayoutMk cId="2562174460" sldId="2147483682"/>
          </pc:sldLayoutMkLst>
        </pc:sldLayoutChg>
        <pc:sldLayoutChg chg="delSp mod">
          <pc:chgData name="Michelle Picón Salinas" userId="2587e1e9-9f21-4b7b-b919-8ef356ce05c7" providerId="ADAL" clId="{2D1AD6FE-F1C9-4A0E-BA7A-B9856CA8E642}" dt="2025-02-26T20:34:14.424" v="1062" actId="478"/>
          <pc:sldLayoutMkLst>
            <pc:docMk/>
            <pc:sldMasterMk cId="999126972" sldId="2147483660"/>
            <pc:sldLayoutMk cId="2974597979" sldId="2147483683"/>
          </pc:sldLayoutMkLst>
        </pc:sldLayoutChg>
        <pc:sldLayoutChg chg="addSp delSp mod">
          <pc:chgData name="Michelle Picón Salinas" userId="2587e1e9-9f21-4b7b-b919-8ef356ce05c7" providerId="ADAL" clId="{2D1AD6FE-F1C9-4A0E-BA7A-B9856CA8E642}" dt="2025-02-26T20:34:07.868" v="1059" actId="478"/>
          <pc:sldLayoutMkLst>
            <pc:docMk/>
            <pc:sldMasterMk cId="999126972" sldId="2147483660"/>
            <pc:sldLayoutMk cId="158647723" sldId="2147483684"/>
          </pc:sldLayoutMkLst>
          <pc:spChg chg="add del">
            <ac:chgData name="Michelle Picón Salinas" userId="2587e1e9-9f21-4b7b-b919-8ef356ce05c7" providerId="ADAL" clId="{2D1AD6FE-F1C9-4A0E-BA7A-B9856CA8E642}" dt="2025-02-26T20:34:06.374" v="1058" actId="478"/>
            <ac:spMkLst>
              <pc:docMk/>
              <pc:sldMasterMk cId="999126972" sldId="2147483660"/>
              <pc:sldLayoutMk cId="158647723" sldId="2147483684"/>
              <ac:spMk id="6" creationId="{C415A9A8-B3FC-9CFA-8AE1-68039ABCCDC7}"/>
            </ac:spMkLst>
          </pc:spChg>
        </pc:sldLayoutChg>
        <pc:sldLayoutChg chg="delSp mod">
          <pc:chgData name="Michelle Picón Salinas" userId="2587e1e9-9f21-4b7b-b919-8ef356ce05c7" providerId="ADAL" clId="{2D1AD6FE-F1C9-4A0E-BA7A-B9856CA8E642}" dt="2025-02-26T20:34:11.834" v="1061" actId="478"/>
          <pc:sldLayoutMkLst>
            <pc:docMk/>
            <pc:sldMasterMk cId="999126972" sldId="2147483660"/>
            <pc:sldLayoutMk cId="1436591156" sldId="2147483685"/>
          </pc:sldLayoutMkLst>
        </pc:sldLayoutChg>
        <pc:sldLayoutChg chg="delSp mod">
          <pc:chgData name="Michelle Picón Salinas" userId="2587e1e9-9f21-4b7b-b919-8ef356ce05c7" providerId="ADAL" clId="{2D1AD6FE-F1C9-4A0E-BA7A-B9856CA8E642}" dt="2025-02-26T20:34:09.664" v="1060" actId="478"/>
          <pc:sldLayoutMkLst>
            <pc:docMk/>
            <pc:sldMasterMk cId="999126972" sldId="2147483660"/>
            <pc:sldLayoutMk cId="3712205204" sldId="2147483686"/>
          </pc:sldLayoutMkLst>
        </pc:sldLayoutChg>
        <pc:sldLayoutChg chg="delSp mod">
          <pc:chgData name="Michelle Picón Salinas" userId="2587e1e9-9f21-4b7b-b919-8ef356ce05c7" providerId="ADAL" clId="{2D1AD6FE-F1C9-4A0E-BA7A-B9856CA8E642}" dt="2025-02-26T20:34:16.174" v="1063" actId="478"/>
          <pc:sldLayoutMkLst>
            <pc:docMk/>
            <pc:sldMasterMk cId="999126972" sldId="2147483660"/>
            <pc:sldLayoutMk cId="3356388233" sldId="2147483687"/>
          </pc:sldLayoutMkLst>
        </pc:sldLayoutChg>
        <pc:sldLayoutChg chg="delSp mod">
          <pc:chgData name="Michelle Picón Salinas" userId="2587e1e9-9f21-4b7b-b919-8ef356ce05c7" providerId="ADAL" clId="{2D1AD6FE-F1C9-4A0E-BA7A-B9856CA8E642}" dt="2025-02-26T20:34:17.829" v="1064" actId="478"/>
          <pc:sldLayoutMkLst>
            <pc:docMk/>
            <pc:sldMasterMk cId="999126972" sldId="2147483660"/>
            <pc:sldLayoutMk cId="3139957005" sldId="2147483688"/>
          </pc:sldLayoutMkLst>
        </pc:sldLayoutChg>
        <pc:sldLayoutChg chg="delSp mod">
          <pc:chgData name="Michelle Picón Salinas" userId="2587e1e9-9f21-4b7b-b919-8ef356ce05c7" providerId="ADAL" clId="{2D1AD6FE-F1C9-4A0E-BA7A-B9856CA8E642}" dt="2025-02-26T20:34:28.196" v="1065" actId="478"/>
          <pc:sldLayoutMkLst>
            <pc:docMk/>
            <pc:sldMasterMk cId="999126972" sldId="2147483660"/>
            <pc:sldLayoutMk cId="844916332" sldId="214748369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77568-00FE-4691-ABFF-38AAE20BBAFD}" type="datetimeFigureOut">
              <a:rPr lang="es-CO" smtClean="0"/>
              <a:t>3/03/2025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F0F0CC-FE73-4235-9905-AC58AB433EDD}" type="slidenum">
              <a:rPr lang="es-CO" smtClean="0"/>
              <a:t>‹#›</a:t>
            </a:fld>
            <a:endParaRPr lang="es-CO"/>
          </a:p>
        </p:txBody>
      </p:sp>
    </p:spTree>
    <p:extLst>
      <p:ext uri="{BB962C8B-B14F-4D97-AF65-F5344CB8AC3E}">
        <p14:creationId xmlns:p14="http://schemas.microsoft.com/office/powerpoint/2010/main" val="1713964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37F0F0CC-FE73-4235-9905-AC58AB433EDD}" type="slidenum">
              <a:rPr lang="es-CO" smtClean="0"/>
              <a:t>28</a:t>
            </a:fld>
            <a:endParaRPr lang="es-CO"/>
          </a:p>
        </p:txBody>
      </p:sp>
    </p:spTree>
    <p:extLst>
      <p:ext uri="{BB962C8B-B14F-4D97-AF65-F5344CB8AC3E}">
        <p14:creationId xmlns:p14="http://schemas.microsoft.com/office/powerpoint/2010/main" val="3194537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E5139-DBAF-364B-093E-913ED0AD7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45D0F-F675-A966-D93D-5EC9E07C2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7D381-CF5E-94D1-4091-0630CF1290B0}"/>
              </a:ext>
            </a:extLst>
          </p:cNvPr>
          <p:cNvSpPr>
            <a:spLocks noGrp="1"/>
          </p:cNvSpPr>
          <p:nvPr>
            <p:ph type="body" idx="1"/>
          </p:nvPr>
        </p:nvSpPr>
        <p:spPr/>
        <p:txBody>
          <a:bodyPr/>
          <a:lstStyle/>
          <a:p>
            <a:r>
              <a:rPr lang="es-ES"/>
              <a:t>La importancia para nosotros como inversionistas radica en que, por lo general, diferentes activos y sectores se comportan de manera diferente en cada una de estas fases individuales.</a:t>
            </a:r>
          </a:p>
          <a:p>
            <a:r>
              <a:rPr lang="es-ES"/>
              <a:t>Por ejemplo, en la fase inicial del proceso de expansión, es posible que los sectores de acciones cíclicas, como industriales o materiales básicos, superen debido a su sensibilidad a la economía. </a:t>
            </a:r>
          </a:p>
          <a:p>
            <a:r>
              <a:rPr lang="es-ES"/>
              <a:t>Defensivos </a:t>
            </a:r>
            <a:r>
              <a:rPr lang="es-ES" err="1"/>
              <a:t>Utilities</a:t>
            </a:r>
            <a:endParaRPr lang="es-ES"/>
          </a:p>
          <a:p>
            <a:r>
              <a:rPr lang="es-ES"/>
              <a:t>Sectores como bienes de lujo</a:t>
            </a:r>
          </a:p>
          <a:p>
            <a:endParaRPr lang="es-ES"/>
          </a:p>
          <a:p>
            <a:r>
              <a:rPr lang="es-ES"/>
              <a:t>En promedio, el ciclo económico de Estados Unidos (marcado desde una recesión hasta otra) ha durado alrededor de siete años, con ciclos más recientes desde la década de 1980 que llegaron a durar más de diez años.</a:t>
            </a:r>
          </a:p>
          <a:p>
            <a:r>
              <a:rPr lang="es-ES"/>
              <a:t>Y, por el contrario, los ciclos fueron mucho más cortos durante el régimen secular de inflación de la década de 1970.</a:t>
            </a:r>
            <a:endParaRPr lang="en-US"/>
          </a:p>
          <a:p>
            <a:endParaRPr lang="es-CO"/>
          </a:p>
        </p:txBody>
      </p:sp>
      <p:sp>
        <p:nvSpPr>
          <p:cNvPr id="4" name="Slide Number Placeholder 3">
            <a:extLst>
              <a:ext uri="{FF2B5EF4-FFF2-40B4-BE49-F238E27FC236}">
                <a16:creationId xmlns:a16="http://schemas.microsoft.com/office/drawing/2014/main" id="{35DC59AB-ABF7-970E-B99B-53CB07169513}"/>
              </a:ext>
            </a:extLst>
          </p:cNvPr>
          <p:cNvSpPr>
            <a:spLocks noGrp="1"/>
          </p:cNvSpPr>
          <p:nvPr>
            <p:ph type="sldNum" sz="quarter" idx="5"/>
          </p:nvPr>
        </p:nvSpPr>
        <p:spPr/>
        <p:txBody>
          <a:bodyPr/>
          <a:lstStyle/>
          <a:p>
            <a:fld id="{8D7C23E9-CE41-4ED0-9CF6-A642F87AE259}" type="slidenum">
              <a:rPr lang="es-CO" smtClean="0"/>
              <a:t>38</a:t>
            </a:fld>
            <a:endParaRPr lang="es-CO"/>
          </a:p>
        </p:txBody>
      </p:sp>
    </p:spTree>
    <p:extLst>
      <p:ext uri="{BB962C8B-B14F-4D97-AF65-F5344CB8AC3E}">
        <p14:creationId xmlns:p14="http://schemas.microsoft.com/office/powerpoint/2010/main" val="205245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CCFF9-A88C-47A3-8286-8CB34906A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AAA48-5E1B-FADD-6BA0-A5044566F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89C06-E54E-51A7-EF21-4DF75D452C31}"/>
              </a:ext>
            </a:extLst>
          </p:cNvPr>
          <p:cNvSpPr>
            <a:spLocks noGrp="1"/>
          </p:cNvSpPr>
          <p:nvPr>
            <p:ph type="body" idx="1"/>
          </p:nvPr>
        </p:nvSpPr>
        <p:spPr/>
        <p:txBody>
          <a:bodyPr/>
          <a:lstStyle/>
          <a:p>
            <a:r>
              <a:rPr lang="es-ES"/>
              <a:t>La importancia para nosotros como inversionistas radica en que, por lo general, diferentes activos y sectores se comportan de manera diferente en cada una de estas fases individuales.</a:t>
            </a:r>
          </a:p>
          <a:p>
            <a:r>
              <a:rPr lang="es-ES"/>
              <a:t>Por ejemplo, en la fase inicial del proceso de expansión, es posible que los sectores de acciones cíclicas, como industriales o materiales básicos, superen debido a su sensibilidad a la economía. </a:t>
            </a:r>
          </a:p>
          <a:p>
            <a:r>
              <a:rPr lang="es-ES"/>
              <a:t>Defensivos </a:t>
            </a:r>
            <a:r>
              <a:rPr lang="es-ES" err="1"/>
              <a:t>Utilities</a:t>
            </a:r>
            <a:endParaRPr lang="es-ES"/>
          </a:p>
          <a:p>
            <a:r>
              <a:rPr lang="es-ES"/>
              <a:t>Sectores como bienes de lujo</a:t>
            </a:r>
          </a:p>
          <a:p>
            <a:endParaRPr lang="es-ES"/>
          </a:p>
          <a:p>
            <a:r>
              <a:rPr lang="es-ES"/>
              <a:t>En promedio, el ciclo económico de Estados Unidos (marcado desde una recesión hasta otra) ha durado alrededor de siete años, con ciclos más recientes desde la década de 1980 que llegaron a durar más de diez años.</a:t>
            </a:r>
          </a:p>
          <a:p>
            <a:r>
              <a:rPr lang="es-ES"/>
              <a:t>Y, por el contrario, los ciclos fueron mucho más cortos durante el régimen secular de inflación de la década de 1970.</a:t>
            </a:r>
            <a:endParaRPr lang="en-US"/>
          </a:p>
          <a:p>
            <a:endParaRPr lang="es-CO"/>
          </a:p>
        </p:txBody>
      </p:sp>
      <p:sp>
        <p:nvSpPr>
          <p:cNvPr id="4" name="Slide Number Placeholder 3">
            <a:extLst>
              <a:ext uri="{FF2B5EF4-FFF2-40B4-BE49-F238E27FC236}">
                <a16:creationId xmlns:a16="http://schemas.microsoft.com/office/drawing/2014/main" id="{2C38CEFC-4360-5D28-BE6F-21ABE17CFD35}"/>
              </a:ext>
            </a:extLst>
          </p:cNvPr>
          <p:cNvSpPr>
            <a:spLocks noGrp="1"/>
          </p:cNvSpPr>
          <p:nvPr>
            <p:ph type="sldNum" sz="quarter" idx="5"/>
          </p:nvPr>
        </p:nvSpPr>
        <p:spPr/>
        <p:txBody>
          <a:bodyPr/>
          <a:lstStyle/>
          <a:p>
            <a:fld id="{8D7C23E9-CE41-4ED0-9CF6-A642F87AE259}" type="slidenum">
              <a:rPr lang="es-CO" smtClean="0"/>
              <a:t>39</a:t>
            </a:fld>
            <a:endParaRPr lang="es-CO"/>
          </a:p>
        </p:txBody>
      </p:sp>
    </p:spTree>
    <p:extLst>
      <p:ext uri="{BB962C8B-B14F-4D97-AF65-F5344CB8AC3E}">
        <p14:creationId xmlns:p14="http://schemas.microsoft.com/office/powerpoint/2010/main" val="28883527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ortada con video 1">
    <p:spTree>
      <p:nvGrpSpPr>
        <p:cNvPr id="1" name=""/>
        <p:cNvGrpSpPr/>
        <p:nvPr/>
      </p:nvGrpSpPr>
      <p:grpSpPr>
        <a:xfrm>
          <a:off x="0" y="0"/>
          <a:ext cx="0" cy="0"/>
          <a:chOff x="0" y="0"/>
          <a:chExt cx="0" cy="0"/>
        </a:xfrm>
      </p:grpSpPr>
      <p:pic>
        <p:nvPicPr>
          <p:cNvPr id="7" name="Video 1">
            <a:hlinkClick r:id="" action="ppaction://media"/>
            <a:extLst>
              <a:ext uri="{FF2B5EF4-FFF2-40B4-BE49-F238E27FC236}">
                <a16:creationId xmlns:a16="http://schemas.microsoft.com/office/drawing/2014/main" id="{7D069979-AA20-443A-341E-932032D35694}"/>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695700"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172233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01" fill="hold"/>
                                        <p:tgtEl>
                                          <p:spTgt spid="7"/>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repeatCount="indefinite"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ortada con imagen">
    <p:bg>
      <p:bgPr>
        <a:solidFill>
          <a:schemeClr val="bg1"/>
        </a:solidFill>
        <a:effectLst/>
      </p:bgPr>
    </p:bg>
    <p:spTree>
      <p:nvGrpSpPr>
        <p:cNvPr id="1" name=""/>
        <p:cNvGrpSpPr/>
        <p:nvPr/>
      </p:nvGrpSpPr>
      <p:grpSpPr>
        <a:xfrm>
          <a:off x="0" y="0"/>
          <a:ext cx="0" cy="0"/>
          <a:chOff x="0" y="0"/>
          <a:chExt cx="0" cy="0"/>
        </a:xfrm>
      </p:grpSpPr>
      <p:sp>
        <p:nvSpPr>
          <p:cNvPr id="21" name="Forma libre: forma 20">
            <a:extLst>
              <a:ext uri="{FF2B5EF4-FFF2-40B4-BE49-F238E27FC236}">
                <a16:creationId xmlns:a16="http://schemas.microsoft.com/office/drawing/2014/main" id="{76140F11-A395-5D47-C310-43E64741A612}"/>
              </a:ext>
            </a:extLst>
          </p:cNvPr>
          <p:cNvSpPr/>
          <p:nvPr userDrawn="1"/>
        </p:nvSpPr>
        <p:spPr>
          <a:xfrm>
            <a:off x="7883" y="-319"/>
            <a:ext cx="3735390" cy="5097462"/>
          </a:xfrm>
          <a:custGeom>
            <a:avLst/>
            <a:gdLst>
              <a:gd name="connsiteX0" fmla="*/ 0 w 3735390"/>
              <a:gd name="connsiteY0" fmla="*/ 4863391 h 5143820"/>
              <a:gd name="connsiteX1" fmla="*/ 162599 w 3735390"/>
              <a:gd name="connsiteY1" fmla="*/ 4941719 h 5143820"/>
              <a:gd name="connsiteX2" fmla="*/ 1163641 w 3735390"/>
              <a:gd name="connsiteY2" fmla="*/ 5143820 h 5143820"/>
              <a:gd name="connsiteX3" fmla="*/ 0 w 3735390"/>
              <a:gd name="connsiteY3" fmla="*/ 5143820 h 5143820"/>
              <a:gd name="connsiteX4" fmla="*/ 3718180 w 3735390"/>
              <a:gd name="connsiteY4" fmla="*/ 2861344 h 5143820"/>
              <a:gd name="connsiteX5" fmla="*/ 3701790 w 3735390"/>
              <a:gd name="connsiteY5" fmla="*/ 3025601 h 5143820"/>
              <a:gd name="connsiteX6" fmla="*/ 2480694 w 3735390"/>
              <a:gd name="connsiteY6" fmla="*/ 5032915 h 5143820"/>
              <a:gd name="connsiteX7" fmla="*/ 2313179 w 3735390"/>
              <a:gd name="connsiteY7" fmla="*/ 5143820 h 5143820"/>
              <a:gd name="connsiteX8" fmla="*/ 1163641 w 3735390"/>
              <a:gd name="connsiteY8" fmla="*/ 5143820 h 5143820"/>
              <a:gd name="connsiteX9" fmla="*/ 3686307 w 3735390"/>
              <a:gd name="connsiteY9" fmla="*/ 3074655 h 5143820"/>
              <a:gd name="connsiteX10" fmla="*/ 3723453 w 3735390"/>
              <a:gd name="connsiteY10" fmla="*/ 2808503 h 5143820"/>
              <a:gd name="connsiteX11" fmla="*/ 3722114 w 3735390"/>
              <a:gd name="connsiteY11" fmla="*/ 2835016 h 5143820"/>
              <a:gd name="connsiteX12" fmla="*/ 3718180 w 3735390"/>
              <a:gd name="connsiteY12" fmla="*/ 2861344 h 5143820"/>
              <a:gd name="connsiteX13" fmla="*/ 3735390 w 3735390"/>
              <a:gd name="connsiteY13" fmla="*/ 2572109 h 5143820"/>
              <a:gd name="connsiteX14" fmla="*/ 3731435 w 3735390"/>
              <a:gd name="connsiteY14" fmla="*/ 2728510 h 5143820"/>
              <a:gd name="connsiteX15" fmla="*/ 3723453 w 3735390"/>
              <a:gd name="connsiteY15" fmla="*/ 2808503 h 5143820"/>
              <a:gd name="connsiteX16" fmla="*/ 3723453 w 3735390"/>
              <a:gd name="connsiteY16" fmla="*/ 2335634 h 5143820"/>
              <a:gd name="connsiteX17" fmla="*/ 3731435 w 3735390"/>
              <a:gd name="connsiteY17" fmla="*/ 2415628 h 5143820"/>
              <a:gd name="connsiteX18" fmla="*/ 3735390 w 3735390"/>
              <a:gd name="connsiteY18" fmla="*/ 2572030 h 5143820"/>
              <a:gd name="connsiteX19" fmla="*/ 3718181 w 3735390"/>
              <a:gd name="connsiteY19" fmla="*/ 2282798 h 5143820"/>
              <a:gd name="connsiteX20" fmla="*/ 3722114 w 3735390"/>
              <a:gd name="connsiteY20" fmla="*/ 2309123 h 5143820"/>
              <a:gd name="connsiteX21" fmla="*/ 3723453 w 3735390"/>
              <a:gd name="connsiteY21" fmla="*/ 2335634 h 5143820"/>
              <a:gd name="connsiteX22" fmla="*/ 0 w 3735390"/>
              <a:gd name="connsiteY22" fmla="*/ 0 h 5143820"/>
              <a:gd name="connsiteX23" fmla="*/ 2312697 w 3735390"/>
              <a:gd name="connsiteY23" fmla="*/ 0 h 5143820"/>
              <a:gd name="connsiteX24" fmla="*/ 2480694 w 3735390"/>
              <a:gd name="connsiteY24" fmla="*/ 111224 h 5143820"/>
              <a:gd name="connsiteX25" fmla="*/ 3701790 w 3735390"/>
              <a:gd name="connsiteY25" fmla="*/ 2118538 h 5143820"/>
              <a:gd name="connsiteX26" fmla="*/ 3718181 w 3735390"/>
              <a:gd name="connsiteY26" fmla="*/ 2282798 h 5143820"/>
              <a:gd name="connsiteX27" fmla="*/ 3686307 w 3735390"/>
              <a:gd name="connsiteY27" fmla="*/ 2069485 h 5143820"/>
              <a:gd name="connsiteX28" fmla="*/ 1163641 w 3735390"/>
              <a:gd name="connsiteY28" fmla="*/ 318 h 5143820"/>
              <a:gd name="connsiteX29" fmla="*/ 162599 w 3735390"/>
              <a:gd name="connsiteY29" fmla="*/ 202419 h 5143820"/>
              <a:gd name="connsiteX30" fmla="*/ 0 w 3735390"/>
              <a:gd name="connsiteY30" fmla="*/ 280747 h 514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35390" h="5143820">
                <a:moveTo>
                  <a:pt x="0" y="4863391"/>
                </a:moveTo>
                <a:lnTo>
                  <a:pt x="162599" y="4941719"/>
                </a:lnTo>
                <a:cubicBezTo>
                  <a:pt x="470280" y="5071857"/>
                  <a:pt x="808556" y="5143820"/>
                  <a:pt x="1163641" y="5143820"/>
                </a:cubicBezTo>
                <a:lnTo>
                  <a:pt x="0" y="5143820"/>
                </a:lnTo>
                <a:close/>
                <a:moveTo>
                  <a:pt x="3718180" y="2861344"/>
                </a:moveTo>
                <a:lnTo>
                  <a:pt x="3701790" y="3025601"/>
                </a:lnTo>
                <a:cubicBezTo>
                  <a:pt x="3578623" y="3849025"/>
                  <a:pt x="3125229" y="4564491"/>
                  <a:pt x="2480694" y="5032915"/>
                </a:cubicBezTo>
                <a:lnTo>
                  <a:pt x="2313179" y="5143820"/>
                </a:lnTo>
                <a:lnTo>
                  <a:pt x="1163641" y="5143820"/>
                </a:lnTo>
                <a:cubicBezTo>
                  <a:pt x="2411986" y="5143820"/>
                  <a:pt x="3452591" y="4254382"/>
                  <a:pt x="3686307" y="3074655"/>
                </a:cubicBezTo>
                <a:close/>
                <a:moveTo>
                  <a:pt x="3723453" y="2808503"/>
                </a:moveTo>
                <a:lnTo>
                  <a:pt x="3722114" y="2835016"/>
                </a:lnTo>
                <a:lnTo>
                  <a:pt x="3718180" y="2861344"/>
                </a:lnTo>
                <a:close/>
                <a:moveTo>
                  <a:pt x="3735390" y="2572109"/>
                </a:moveTo>
                <a:lnTo>
                  <a:pt x="3731435" y="2728510"/>
                </a:lnTo>
                <a:lnTo>
                  <a:pt x="3723453" y="2808503"/>
                </a:lnTo>
                <a:close/>
                <a:moveTo>
                  <a:pt x="3723453" y="2335634"/>
                </a:moveTo>
                <a:lnTo>
                  <a:pt x="3731435" y="2415628"/>
                </a:lnTo>
                <a:lnTo>
                  <a:pt x="3735390" y="2572030"/>
                </a:lnTo>
                <a:close/>
                <a:moveTo>
                  <a:pt x="3718181" y="2282798"/>
                </a:moveTo>
                <a:lnTo>
                  <a:pt x="3722114" y="2309123"/>
                </a:lnTo>
                <a:lnTo>
                  <a:pt x="3723453" y="2335634"/>
                </a:lnTo>
                <a:close/>
                <a:moveTo>
                  <a:pt x="0" y="0"/>
                </a:moveTo>
                <a:lnTo>
                  <a:pt x="2312697" y="0"/>
                </a:lnTo>
                <a:lnTo>
                  <a:pt x="2480694" y="111224"/>
                </a:lnTo>
                <a:cubicBezTo>
                  <a:pt x="3125229" y="579648"/>
                  <a:pt x="3578623" y="1295115"/>
                  <a:pt x="3701790" y="2118538"/>
                </a:cubicBezTo>
                <a:lnTo>
                  <a:pt x="3718181" y="2282798"/>
                </a:lnTo>
                <a:lnTo>
                  <a:pt x="3686307" y="2069485"/>
                </a:lnTo>
                <a:cubicBezTo>
                  <a:pt x="3452591" y="889756"/>
                  <a:pt x="2411986" y="318"/>
                  <a:pt x="1163641" y="318"/>
                </a:cubicBezTo>
                <a:cubicBezTo>
                  <a:pt x="808556" y="318"/>
                  <a:pt x="470280" y="72281"/>
                  <a:pt x="162599" y="202419"/>
                </a:cubicBezTo>
                <a:lnTo>
                  <a:pt x="0" y="280747"/>
                </a:lnTo>
                <a:close/>
              </a:path>
            </a:pathLst>
          </a:cu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4059555"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4059239"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4059555"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4059239" y="441366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posición de imagen 5">
            <a:extLst>
              <a:ext uri="{FF2B5EF4-FFF2-40B4-BE49-F238E27FC236}">
                <a16:creationId xmlns:a16="http://schemas.microsoft.com/office/drawing/2014/main" id="{B10E65AD-87C0-6802-FCF6-D3915EC10B7C}"/>
              </a:ext>
            </a:extLst>
          </p:cNvPr>
          <p:cNvSpPr>
            <a:spLocks noGrp="1"/>
          </p:cNvSpPr>
          <p:nvPr>
            <p:ph type="pic" sz="quarter" idx="12" hasCustomPrompt="1"/>
          </p:nvPr>
        </p:nvSpPr>
        <p:spPr>
          <a:xfrm>
            <a:off x="1" y="-1"/>
            <a:ext cx="3735389" cy="5097464"/>
          </a:xfrm>
          <a:custGeom>
            <a:avLst/>
            <a:gdLst>
              <a:gd name="connsiteX0" fmla="*/ 0 w 3735389"/>
              <a:gd name="connsiteY0" fmla="*/ 0 h 5097464"/>
              <a:gd name="connsiteX1" fmla="*/ 1186657 w 3735389"/>
              <a:gd name="connsiteY1" fmla="*/ 0 h 5097464"/>
              <a:gd name="connsiteX2" fmla="*/ 3735389 w 3735389"/>
              <a:gd name="connsiteY2" fmla="*/ 2548732 h 5097464"/>
              <a:gd name="connsiteX3" fmla="*/ 3735388 w 3735389"/>
              <a:gd name="connsiteY3" fmla="*/ 2548732 h 5097464"/>
              <a:gd name="connsiteX4" fmla="*/ 1186656 w 3735389"/>
              <a:gd name="connsiteY4" fmla="*/ 5097464 h 5097464"/>
              <a:gd name="connsiteX5" fmla="*/ 0 w 3735389"/>
              <a:gd name="connsiteY5" fmla="*/ 5097464 h 509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5389" h="5097464">
                <a:moveTo>
                  <a:pt x="0" y="0"/>
                </a:moveTo>
                <a:lnTo>
                  <a:pt x="1186657" y="0"/>
                </a:lnTo>
                <a:cubicBezTo>
                  <a:pt x="2594283" y="0"/>
                  <a:pt x="3735389" y="1141106"/>
                  <a:pt x="3735389" y="2548732"/>
                </a:cubicBezTo>
                <a:lnTo>
                  <a:pt x="3735388" y="2548732"/>
                </a:lnTo>
                <a:cubicBezTo>
                  <a:pt x="3735388" y="3956358"/>
                  <a:pt x="2594282" y="5097464"/>
                  <a:pt x="1186656" y="5097464"/>
                </a:cubicBezTo>
                <a:lnTo>
                  <a:pt x="0" y="5097464"/>
                </a:lnTo>
                <a:close/>
              </a:path>
            </a:pathLst>
          </a:custGeom>
          <a:solidFill>
            <a:schemeClr val="bg1">
              <a:lumMod val="85000"/>
            </a:schemeClr>
          </a:solidFill>
        </p:spPr>
        <p:txBody>
          <a:bodyPr wrap="square" anchor="ctr">
            <a:noAutofit/>
          </a:bodyPr>
          <a:lstStyle>
            <a:lvl1pPr marL="0" indent="0" algn="ctr">
              <a:buNone/>
              <a:defRPr b="1">
                <a:solidFill>
                  <a:srgbClr val="24397F"/>
                </a:solidFill>
              </a:defRPr>
            </a:lvl1pPr>
          </a:lstStyle>
          <a:p>
            <a:r>
              <a:rPr lang="es-CO"/>
              <a:t>Insertar imagen</a:t>
            </a:r>
          </a:p>
        </p:txBody>
      </p:sp>
    </p:spTree>
    <p:extLst>
      <p:ext uri="{BB962C8B-B14F-4D97-AF65-F5344CB8AC3E}">
        <p14:creationId xmlns:p14="http://schemas.microsoft.com/office/powerpoint/2010/main" val="18724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Título 1 línea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914400"/>
            <a:ext cx="8778241"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1799610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ítulo 2 líne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304925"/>
            <a:ext cx="8778241" cy="365569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3483727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Título 1 línea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416688"/>
            <a:ext cx="8778241"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1277979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Título 2 líne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836418"/>
            <a:ext cx="8778241" cy="31242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1101277"/>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2562174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914400"/>
            <a:ext cx="5703254"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182563" y="914400"/>
            <a:ext cx="2894012" cy="4046538"/>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411072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Título | Sub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416688"/>
            <a:ext cx="5722304"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182563" y="1416686"/>
            <a:ext cx="2894012" cy="3544252"/>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2133007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Imagen | Título 2 lin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57550" y="182880"/>
            <a:ext cx="570357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1295400"/>
            <a:ext cx="5703254" cy="3665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34386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Imagen | Título 2 lin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38596" y="182880"/>
            <a:ext cx="5722524"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828800"/>
            <a:ext cx="5722304" cy="31318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3238500" y="1117589"/>
            <a:ext cx="5722938"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655293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182563" y="914082"/>
            <a:ext cx="8778875" cy="40465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58647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Portada con video 2">
    <p:spTree>
      <p:nvGrpSpPr>
        <p:cNvPr id="1" name=""/>
        <p:cNvGrpSpPr/>
        <p:nvPr/>
      </p:nvGrpSpPr>
      <p:grpSpPr>
        <a:xfrm>
          <a:off x="0" y="0"/>
          <a:ext cx="0" cy="0"/>
          <a:chOff x="0" y="0"/>
          <a:chExt cx="0" cy="0"/>
        </a:xfrm>
      </p:grpSpPr>
      <p:pic>
        <p:nvPicPr>
          <p:cNvPr id="2" name="Video 2">
            <a:hlinkClick r:id="" action="ppaction://media"/>
            <a:extLst>
              <a:ext uri="{FF2B5EF4-FFF2-40B4-BE49-F238E27FC236}">
                <a16:creationId xmlns:a16="http://schemas.microsoft.com/office/drawing/2014/main" id="{80B86C11-49EC-77B9-9713-E168DBBF96D7}"/>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508911"/>
            <a:ext cx="2552700" cy="393700"/>
          </a:xfrm>
        </p:spPr>
        <p:txBody>
          <a:bodyPr anchor="b">
            <a:noAutofit/>
          </a:bodyPr>
          <a:lstStyle>
            <a:lvl1pPr marL="0" indent="0" algn="l">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84491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53"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Título | Sub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3195DB3E-B192-A7E2-F990-B74D0C294D67}"/>
              </a:ext>
            </a:extLst>
          </p:cNvPr>
          <p:cNvSpPr>
            <a:spLocks noGrp="1"/>
          </p:cNvSpPr>
          <p:nvPr>
            <p:ph type="chart" sz="quarter" idx="12"/>
          </p:nvPr>
        </p:nvSpPr>
        <p:spPr>
          <a:xfrm>
            <a:off x="182563" y="1447800"/>
            <a:ext cx="8778876" cy="35131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712205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 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4705350" y="914082"/>
            <a:ext cx="4256088" cy="4046538"/>
          </a:xfrm>
        </p:spPr>
        <p:txBody>
          <a:bodyPr anchor="ctr"/>
          <a:lstStyle>
            <a:lvl1pPr marL="0" indent="0" algn="ctr">
              <a:buNone/>
              <a:defRPr b="1">
                <a:solidFill>
                  <a:srgbClr val="24397F"/>
                </a:solidFill>
              </a:defRPr>
            </a:lvl1pPr>
          </a:lstStyle>
          <a:p>
            <a:endParaRPr lang="es-CO"/>
          </a:p>
        </p:txBody>
      </p:sp>
      <p:sp>
        <p:nvSpPr>
          <p:cNvPr id="5" name="Marcador de texto 4">
            <a:extLst>
              <a:ext uri="{FF2B5EF4-FFF2-40B4-BE49-F238E27FC236}">
                <a16:creationId xmlns:a16="http://schemas.microsoft.com/office/drawing/2014/main" id="{91977F7A-324B-5658-6DB4-B83B28566ADC}"/>
              </a:ext>
            </a:extLst>
          </p:cNvPr>
          <p:cNvSpPr>
            <a:spLocks noGrp="1"/>
          </p:cNvSpPr>
          <p:nvPr>
            <p:ph type="body" sz="quarter" idx="12"/>
          </p:nvPr>
        </p:nvSpPr>
        <p:spPr>
          <a:xfrm>
            <a:off x="182563" y="914082"/>
            <a:ext cx="4256087" cy="404685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436591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 Título | Sub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1A9924B6-CC06-A095-C939-B365FDC109A6}"/>
              </a:ext>
            </a:extLst>
          </p:cNvPr>
          <p:cNvSpPr>
            <a:spLocks noGrp="1"/>
          </p:cNvSpPr>
          <p:nvPr>
            <p:ph type="chart" sz="quarter" idx="12"/>
          </p:nvPr>
        </p:nvSpPr>
        <p:spPr>
          <a:xfrm>
            <a:off x="4695825" y="1428750"/>
            <a:ext cx="4265613" cy="3532188"/>
          </a:xfrm>
        </p:spPr>
        <p:txBody>
          <a:bodyPr anchor="ctr"/>
          <a:lstStyle>
            <a:lvl1pPr marL="0" indent="0" algn="ctr">
              <a:buNone/>
              <a:defRPr b="1">
                <a:solidFill>
                  <a:srgbClr val="24397F"/>
                </a:solidFill>
              </a:defRPr>
            </a:lvl1pPr>
          </a:lstStyle>
          <a:p>
            <a:endParaRPr lang="es-CO"/>
          </a:p>
        </p:txBody>
      </p:sp>
      <p:sp>
        <p:nvSpPr>
          <p:cNvPr id="10" name="Marcador de texto 9">
            <a:extLst>
              <a:ext uri="{FF2B5EF4-FFF2-40B4-BE49-F238E27FC236}">
                <a16:creationId xmlns:a16="http://schemas.microsoft.com/office/drawing/2014/main" id="{5BB87110-74CD-CF1A-A2F7-A8959D3CE851}"/>
              </a:ext>
            </a:extLst>
          </p:cNvPr>
          <p:cNvSpPr>
            <a:spLocks noGrp="1"/>
          </p:cNvSpPr>
          <p:nvPr>
            <p:ph type="body" sz="quarter" idx="13"/>
          </p:nvPr>
        </p:nvSpPr>
        <p:spPr>
          <a:xfrm>
            <a:off x="182563" y="1428750"/>
            <a:ext cx="4284662" cy="35321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974597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 Slide 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6388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lide en blanco 2">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39957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F82E5-2C29-F3AA-EC85-611C8CA6346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s-CO"/>
          </a:p>
        </p:txBody>
      </p:sp>
      <p:sp>
        <p:nvSpPr>
          <p:cNvPr id="3" name="Subtitle 2">
            <a:extLst>
              <a:ext uri="{FF2B5EF4-FFF2-40B4-BE49-F238E27FC236}">
                <a16:creationId xmlns:a16="http://schemas.microsoft.com/office/drawing/2014/main" id="{5BBE1EB7-8D6A-5E27-796C-629D9EC4E80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CO"/>
          </a:p>
        </p:txBody>
      </p:sp>
      <p:sp>
        <p:nvSpPr>
          <p:cNvPr id="4" name="Date Placeholder 3">
            <a:extLst>
              <a:ext uri="{FF2B5EF4-FFF2-40B4-BE49-F238E27FC236}">
                <a16:creationId xmlns:a16="http://schemas.microsoft.com/office/drawing/2014/main" id="{A5483693-B56D-6021-CCAD-781FBA53D315}"/>
              </a:ext>
            </a:extLst>
          </p:cNvPr>
          <p:cNvSpPr>
            <a:spLocks noGrp="1"/>
          </p:cNvSpPr>
          <p:nvPr>
            <p:ph type="dt" sz="half" idx="10"/>
          </p:nvPr>
        </p:nvSpPr>
        <p:spPr/>
        <p:txBody>
          <a:bodyPr/>
          <a:lstStyle/>
          <a:p>
            <a:fld id="{6704429C-9FEC-4C8E-8600-01BE53474285}" type="datetimeFigureOut">
              <a:rPr lang="es-CO" smtClean="0"/>
              <a:t>3/03/2025</a:t>
            </a:fld>
            <a:endParaRPr lang="es-CO"/>
          </a:p>
        </p:txBody>
      </p:sp>
      <p:sp>
        <p:nvSpPr>
          <p:cNvPr id="5" name="Footer Placeholder 4">
            <a:extLst>
              <a:ext uri="{FF2B5EF4-FFF2-40B4-BE49-F238E27FC236}">
                <a16:creationId xmlns:a16="http://schemas.microsoft.com/office/drawing/2014/main" id="{E7DF4A46-C3BA-BF53-F07C-688676EB6332}"/>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71FD472D-27BD-8DED-924F-F6B19BAE6D8D}"/>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5017676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Portada con video 3">
    <p:spTree>
      <p:nvGrpSpPr>
        <p:cNvPr id="1" name=""/>
        <p:cNvGrpSpPr/>
        <p:nvPr/>
      </p:nvGrpSpPr>
      <p:grpSpPr>
        <a:xfrm>
          <a:off x="0" y="0"/>
          <a:ext cx="0" cy="0"/>
          <a:chOff x="0" y="0"/>
          <a:chExt cx="0" cy="0"/>
        </a:xfrm>
      </p:grpSpPr>
      <p:pic>
        <p:nvPicPr>
          <p:cNvPr id="3" name="Video 3">
            <a:hlinkClick r:id="" action="ppaction://media"/>
            <a:extLst>
              <a:ext uri="{FF2B5EF4-FFF2-40B4-BE49-F238E27FC236}">
                <a16:creationId xmlns:a16="http://schemas.microsoft.com/office/drawing/2014/main" id="{2A86E453-C656-D00C-C330-EC63FB9A3450}"/>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806861"/>
            <a:ext cx="8772434"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675075"/>
            <a:ext cx="8772433"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2862739" y="2486479"/>
            <a:ext cx="3418522" cy="0"/>
          </a:xfrm>
          <a:prstGeom prst="line">
            <a:avLst/>
          </a:prstGeom>
          <a:ln w="28575">
            <a:solidFill>
              <a:srgbClr val="FFC000"/>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25169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64" fill="hold"/>
                                        <p:tgtEl>
                                          <p:spTgt spid="3"/>
                                        </p:tgtEl>
                                      </p:cBhvr>
                                    </p:cmd>
                                  </p:childTnLst>
                                </p:cTn>
                              </p:par>
                              <p:par>
                                <p:cTn id="7" presetID="10" presetClass="entr" presetSubtype="0" fill="hold" grpId="0" nodeType="withEffect">
                                  <p:stCondLst>
                                    <p:cond delay="500"/>
                                  </p:stCondLst>
                                  <p:iterate type="lt">
                                    <p:tmPct val="6000"/>
                                  </p:iterate>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6" presetClass="entr" presetSubtype="37" fill="hold" nodeType="withEffect">
                                  <p:stCondLst>
                                    <p:cond delay="230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par>
                                <p:cTn id="13" presetID="10" presetClass="entr" presetSubtype="0" fill="hold" grpId="0" nodeType="withEffect">
                                  <p:stCondLst>
                                    <p:cond delay="260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ortada 1">
    <p:spTree>
      <p:nvGrpSpPr>
        <p:cNvPr id="1" name=""/>
        <p:cNvGrpSpPr/>
        <p:nvPr/>
      </p:nvGrpSpPr>
      <p:grpSpPr>
        <a:xfrm>
          <a:off x="0" y="0"/>
          <a:ext cx="0" cy="0"/>
          <a:chOff x="0" y="0"/>
          <a:chExt cx="0" cy="0"/>
        </a:xfrm>
      </p:grpSpPr>
      <p:pic>
        <p:nvPicPr>
          <p:cNvPr id="3" name="Imagen 2" descr="Patrón de fondo&#10;&#10;Descripción generada automáticamente">
            <a:extLst>
              <a:ext uri="{FF2B5EF4-FFF2-40B4-BE49-F238E27FC236}">
                <a16:creationId xmlns:a16="http://schemas.microsoft.com/office/drawing/2014/main" id="{744207F4-7A80-5E0B-5872-65537D34F9E4}"/>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08" b="7808"/>
          <a:stretch/>
        </p:blipFill>
        <p:spPr>
          <a:xfrm>
            <a:off x="0" y="-1"/>
            <a:ext cx="9144000" cy="5143501"/>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1"/>
            <a:ext cx="9144000" cy="5143501"/>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tx1">
                    <a:lumMod val="75000"/>
                    <a:lumOff val="25000"/>
                  </a:schemeClr>
                </a:solidFill>
              </a:defRPr>
            </a:lvl1pPr>
          </a:lstStyle>
          <a:p>
            <a:pPr lvl="0"/>
            <a:r>
              <a:rPr lang="es-ES"/>
              <a:t>Haga clic para modificar la fecha</a:t>
            </a:r>
          </a:p>
        </p:txBody>
      </p:sp>
      <p:sp>
        <p:nvSpPr>
          <p:cNvPr id="4" name="Rectángulo 3">
            <a:extLst>
              <a:ext uri="{FF2B5EF4-FFF2-40B4-BE49-F238E27FC236}">
                <a16:creationId xmlns:a16="http://schemas.microsoft.com/office/drawing/2014/main" id="{3C7D6469-9602-DEE0-AC88-6EE25897D0F0}"/>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229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par>
                                <p:cTn id="11" presetID="10" presetClass="entr" presetSubtype="0" fill="hold" grpId="0" nodeType="withEffect">
                                  <p:stCondLst>
                                    <p:cond delay="260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orta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47081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501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500"/>
                                  </p:stCondLst>
                                  <p:iterate type="lt">
                                    <p:tmPct val="6000"/>
                                  </p:iterate>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6" presetClass="entr" presetSubtype="37" fill="hold" nodeType="withEffect">
                                  <p:stCondLst>
                                    <p:cond delay="2300"/>
                                  </p:stCondLst>
                                  <p:childTnLst>
                                    <p:set>
                                      <p:cBhvr>
                                        <p:cTn id="14" dur="1" fill="hold">
                                          <p:stCondLst>
                                            <p:cond delay="0"/>
                                          </p:stCondLst>
                                        </p:cTn>
                                        <p:tgtEl>
                                          <p:spTgt spid="13"/>
                                        </p:tgtEl>
                                        <p:attrNameLst>
                                          <p:attrName>style.visibility</p:attrName>
                                        </p:attrNameLst>
                                      </p:cBhvr>
                                      <p:to>
                                        <p:strVal val="visible"/>
                                      </p:to>
                                    </p:set>
                                    <p:animEffect transition="in" filter="barn(outVertical)">
                                      <p:cBhvr>
                                        <p:cTn id="15" dur="500"/>
                                        <p:tgtEl>
                                          <p:spTgt spid="13"/>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rtadilla con subti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9914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rtadill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rgbClr val="24397F"/>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0276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Portadilla con subtitul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rgbClr val="FFC000"/>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270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 Portadilla">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chemeClr val="bg1"/>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3673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 y="182880"/>
            <a:ext cx="8778240" cy="914400"/>
          </a:xfrm>
          <a:prstGeom prst="rect">
            <a:avLst/>
          </a:prstGeom>
        </p:spPr>
        <p:txBody>
          <a:bodyPr vert="horz" lIns="91440" tIns="45720" rIns="91440" bIns="45720" rtlCol="0" anchor="ctr">
            <a:no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82880" y="1280160"/>
            <a:ext cx="8778240" cy="368046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999126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8" r:id="rId6"/>
    <p:sldLayoutId id="2147483679" r:id="rId7"/>
    <p:sldLayoutId id="2147483680" r:id="rId8"/>
    <p:sldLayoutId id="2147483681" r:id="rId9"/>
    <p:sldLayoutId id="2147483666" r:id="rId10"/>
    <p:sldLayoutId id="2147483667" r:id="rId11"/>
    <p:sldLayoutId id="2147483673" r:id="rId12"/>
    <p:sldLayoutId id="2147483668" r:id="rId13"/>
    <p:sldLayoutId id="2147483682" r:id="rId14"/>
    <p:sldLayoutId id="2147483669" r:id="rId15"/>
    <p:sldLayoutId id="2147483670" r:id="rId16"/>
    <p:sldLayoutId id="2147483671" r:id="rId17"/>
    <p:sldLayoutId id="2147483672" r:id="rId18"/>
    <p:sldLayoutId id="2147483684" r:id="rId19"/>
    <p:sldLayoutId id="2147483686" r:id="rId20"/>
    <p:sldLayoutId id="2147483685" r:id="rId21"/>
    <p:sldLayoutId id="2147483683" r:id="rId22"/>
    <p:sldLayoutId id="2147483687" r:id="rId23"/>
    <p:sldLayoutId id="2147483688" r:id="rId24"/>
    <p:sldLayoutId id="2147483689" r:id="rId25"/>
  </p:sldLayoutIdLst>
  <p:txStyles>
    <p:title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p:titleStyle>
    <p:body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hdphoto" Target="../media/hdphoto4.wdp"/><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jpe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png"/><Relationship Id="rId1" Type="http://schemas.openxmlformats.org/officeDocument/2006/relationships/slideLayout" Target="../slideLayouts/slideLayout9.xml"/><Relationship Id="rId5" Type="http://schemas.microsoft.com/office/2007/relationships/hdphoto" Target="../media/hdphoto5.wdp"/><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png"/><Relationship Id="rId1" Type="http://schemas.openxmlformats.org/officeDocument/2006/relationships/slideLayout" Target="../slideLayouts/slideLayout9.xml"/><Relationship Id="rId5" Type="http://schemas.microsoft.com/office/2007/relationships/hdphoto" Target="../media/hdphoto5.wdp"/><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png"/><Relationship Id="rId1" Type="http://schemas.openxmlformats.org/officeDocument/2006/relationships/slideLayout" Target="../slideLayouts/slideLayout9.xml"/><Relationship Id="rId5" Type="http://schemas.microsoft.com/office/2007/relationships/hdphoto" Target="../media/hdphoto5.wdp"/><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gif"/></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07/relationships/hdphoto" Target="../media/hdphoto4.wdp"/><Relationship Id="rId7"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0.jpeg"/><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0.jpeg"/><Relationship Id="rId1" Type="http://schemas.openxmlformats.org/officeDocument/2006/relationships/slideLayout" Target="../slideLayouts/slideLayout19.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institutional.fidelity.com/app/proxy/content?literatureURL=/953042.PDF" TargetMode="Externa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70.png"/><Relationship Id="rId5" Type="http://schemas.openxmlformats.org/officeDocument/2006/relationships/hyperlink" Target="https://institutional.fidelity.com/app/proxy/content?literatureURL=/953042.PDF" TargetMode="Externa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ismworld.org/supply-management-news-and-reports/reports/ism-report-on-business/" TargetMode="External"/><Relationship Id="rId1" Type="http://schemas.openxmlformats.org/officeDocument/2006/relationships/slideLayout" Target="../slideLayouts/slideLayout2.xml"/><Relationship Id="rId5" Type="http://schemas.openxmlformats.org/officeDocument/2006/relationships/image" Target="../media/image74.jpeg"/><Relationship Id="rId4" Type="http://schemas.microsoft.com/office/2007/relationships/hdphoto" Target="../media/hdphoto7.wdp"/></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B6D04-85B4-4BF8-7A88-B27CE72D81B6}"/>
              </a:ext>
            </a:extLst>
          </p:cNvPr>
          <p:cNvSpPr>
            <a:spLocks noGrp="1"/>
          </p:cNvSpPr>
          <p:nvPr>
            <p:ph type="title"/>
          </p:nvPr>
        </p:nvSpPr>
        <p:spPr/>
        <p:txBody>
          <a:bodyPr/>
          <a:lstStyle/>
          <a:p>
            <a:r>
              <a:rPr lang="es-CO">
                <a:latin typeface="Verdana"/>
                <a:ea typeface="Verdana"/>
              </a:rPr>
              <a:t>Marco de Inversión Fundamentos​</a:t>
            </a:r>
            <a:endParaRPr lang="es-ES" err="1"/>
          </a:p>
        </p:txBody>
      </p:sp>
      <p:sp>
        <p:nvSpPr>
          <p:cNvPr id="3" name="Marcador de texto 2">
            <a:extLst>
              <a:ext uri="{FF2B5EF4-FFF2-40B4-BE49-F238E27FC236}">
                <a16:creationId xmlns:a16="http://schemas.microsoft.com/office/drawing/2014/main" id="{D8827232-2031-D8CB-4AB9-2F2D7DB56326}"/>
              </a:ext>
            </a:extLst>
          </p:cNvPr>
          <p:cNvSpPr>
            <a:spLocks noGrp="1"/>
          </p:cNvSpPr>
          <p:nvPr>
            <p:ph type="body" sz="quarter" idx="10"/>
          </p:nvPr>
        </p:nvSpPr>
        <p:spPr/>
        <p:txBody>
          <a:bodyPr/>
          <a:lstStyle/>
          <a:p>
            <a:r>
              <a:rPr lang="es-MX" b="0">
                <a:latin typeface="Verdana"/>
                <a:ea typeface="Verdana"/>
              </a:rPr>
              <a:t>BCRP – CEFA 2025​</a:t>
            </a:r>
            <a:endParaRPr lang="es-ES"/>
          </a:p>
        </p:txBody>
      </p:sp>
      <p:pic>
        <p:nvPicPr>
          <p:cNvPr id="1026" name="Picture 2">
            <a:extLst>
              <a:ext uri="{FF2B5EF4-FFF2-40B4-BE49-F238E27FC236}">
                <a16:creationId xmlns:a16="http://schemas.microsoft.com/office/drawing/2014/main" id="{0F58EB3D-1550-6757-5819-0F3EC1802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687" y="4199348"/>
            <a:ext cx="1444625" cy="722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077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674670-2985-8A02-0C4D-38AD1E3C45CA}"/>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8D15669C-D15F-32F1-C415-E419F5ECA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5554EED7-862D-3EA3-249D-45DD7E455FF1}"/>
              </a:ext>
            </a:extLst>
          </p:cNvPr>
          <p:cNvSpPr>
            <a:spLocks noGrp="1"/>
          </p:cNvSpPr>
          <p:nvPr>
            <p:ph type="title"/>
          </p:nvPr>
        </p:nvSpPr>
        <p:spPr>
          <a:xfrm>
            <a:off x="182565" y="-762000"/>
            <a:ext cx="4760595" cy="1524000"/>
          </a:xfrm>
        </p:spPr>
        <p:txBody>
          <a:bodyPr/>
          <a:lstStyle/>
          <a:p>
            <a:r>
              <a:rPr lang="es-MX"/>
              <a:t>El “Juego”… </a:t>
            </a:r>
            <a:endParaRPr lang="en-US"/>
          </a:p>
        </p:txBody>
      </p:sp>
      <p:cxnSp>
        <p:nvCxnSpPr>
          <p:cNvPr id="10" name="Conector recto 9">
            <a:extLst>
              <a:ext uri="{FF2B5EF4-FFF2-40B4-BE49-F238E27FC236}">
                <a16:creationId xmlns:a16="http://schemas.microsoft.com/office/drawing/2014/main" id="{EDA52653-AD09-CFC9-DC7A-B94604F22564}"/>
              </a:ext>
            </a:extLst>
          </p:cNvPr>
          <p:cNvCxnSpPr/>
          <p:nvPr/>
        </p:nvCxnSpPr>
        <p:spPr>
          <a:xfrm>
            <a:off x="182249" y="88679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8" name="Group 32">
            <a:extLst>
              <a:ext uri="{FF2B5EF4-FFF2-40B4-BE49-F238E27FC236}">
                <a16:creationId xmlns:a16="http://schemas.microsoft.com/office/drawing/2014/main" id="{63E46663-791A-8C3B-569E-787182B7EC44}"/>
              </a:ext>
            </a:extLst>
          </p:cNvPr>
          <p:cNvGrpSpPr/>
          <p:nvPr/>
        </p:nvGrpSpPr>
        <p:grpSpPr>
          <a:xfrm>
            <a:off x="305957" y="1299487"/>
            <a:ext cx="3832052" cy="607568"/>
            <a:chOff x="743471" y="2734799"/>
            <a:chExt cx="4952702" cy="785247"/>
          </a:xfrm>
        </p:grpSpPr>
        <p:sp>
          <p:nvSpPr>
            <p:cNvPr id="28" name="TextBox 4">
              <a:extLst>
                <a:ext uri="{FF2B5EF4-FFF2-40B4-BE49-F238E27FC236}">
                  <a16:creationId xmlns:a16="http://schemas.microsoft.com/office/drawing/2014/main" id="{B2750B4F-CE2C-CB31-B385-C82A89D36D65}"/>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 difícil de cuantificar</a:t>
              </a:r>
            </a:p>
          </p:txBody>
        </p:sp>
        <p:grpSp>
          <p:nvGrpSpPr>
            <p:cNvPr id="29" name="Group 16">
              <a:extLst>
                <a:ext uri="{FF2B5EF4-FFF2-40B4-BE49-F238E27FC236}">
                  <a16:creationId xmlns:a16="http://schemas.microsoft.com/office/drawing/2014/main" id="{A7015ED7-0123-F5D9-9FB7-68C7A5F9D403}"/>
                </a:ext>
              </a:extLst>
            </p:cNvPr>
            <p:cNvGrpSpPr/>
            <p:nvPr/>
          </p:nvGrpSpPr>
          <p:grpSpPr>
            <a:xfrm>
              <a:off x="743471" y="2734799"/>
              <a:ext cx="4952702" cy="785247"/>
              <a:chOff x="743471" y="2734799"/>
              <a:chExt cx="4952702" cy="785247"/>
            </a:xfrm>
          </p:grpSpPr>
          <p:sp>
            <p:nvSpPr>
              <p:cNvPr id="30" name="Rectangle: Rounded Corners 11">
                <a:extLst>
                  <a:ext uri="{FF2B5EF4-FFF2-40B4-BE49-F238E27FC236}">
                    <a16:creationId xmlns:a16="http://schemas.microsoft.com/office/drawing/2014/main" id="{7743C7EB-40FF-AF33-3C4F-1F129CEA6CCC}"/>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31" name="Oval 13">
                <a:extLst>
                  <a:ext uri="{FF2B5EF4-FFF2-40B4-BE49-F238E27FC236}">
                    <a16:creationId xmlns:a16="http://schemas.microsoft.com/office/drawing/2014/main" id="{F0007DE5-1578-2BDE-C6F3-072E5792DE9D}"/>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32" name="Half Frame 15">
                <a:extLst>
                  <a:ext uri="{FF2B5EF4-FFF2-40B4-BE49-F238E27FC236}">
                    <a16:creationId xmlns:a16="http://schemas.microsoft.com/office/drawing/2014/main" id="{3392C913-8D3D-7EA7-FAD2-2F56B0823CD2}"/>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9" name="Group 3">
            <a:extLst>
              <a:ext uri="{FF2B5EF4-FFF2-40B4-BE49-F238E27FC236}">
                <a16:creationId xmlns:a16="http://schemas.microsoft.com/office/drawing/2014/main" id="{880C7E3B-3154-3876-4116-25D68CE690AD}"/>
              </a:ext>
            </a:extLst>
          </p:cNvPr>
          <p:cNvGrpSpPr/>
          <p:nvPr/>
        </p:nvGrpSpPr>
        <p:grpSpPr>
          <a:xfrm>
            <a:off x="1515731" y="2073120"/>
            <a:ext cx="3832052" cy="607569"/>
            <a:chOff x="743471" y="2734799"/>
            <a:chExt cx="4952702" cy="785247"/>
          </a:xfrm>
        </p:grpSpPr>
        <p:sp>
          <p:nvSpPr>
            <p:cNvPr id="23" name="TextBox 6">
              <a:extLst>
                <a:ext uri="{FF2B5EF4-FFF2-40B4-BE49-F238E27FC236}">
                  <a16:creationId xmlns:a16="http://schemas.microsoft.com/office/drawing/2014/main" id="{3B858A66-54BD-6045-7675-A3356770AF3E}"/>
                </a:ext>
              </a:extLst>
            </p:cNvPr>
            <p:cNvSpPr txBox="1"/>
            <p:nvPr/>
          </p:nvSpPr>
          <p:spPr>
            <a:xfrm>
              <a:off x="1112458" y="3012590"/>
              <a:ext cx="4371141" cy="477339"/>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Está en constante cambio</a:t>
              </a:r>
            </a:p>
          </p:txBody>
        </p:sp>
        <p:grpSp>
          <p:nvGrpSpPr>
            <p:cNvPr id="24" name="Group 12">
              <a:extLst>
                <a:ext uri="{FF2B5EF4-FFF2-40B4-BE49-F238E27FC236}">
                  <a16:creationId xmlns:a16="http://schemas.microsoft.com/office/drawing/2014/main" id="{C0B6264D-6461-F47C-1344-57A5EE0AD086}"/>
                </a:ext>
              </a:extLst>
            </p:cNvPr>
            <p:cNvGrpSpPr/>
            <p:nvPr/>
          </p:nvGrpSpPr>
          <p:grpSpPr>
            <a:xfrm>
              <a:off x="743471" y="2734799"/>
              <a:ext cx="4952702" cy="785247"/>
              <a:chOff x="743471" y="2734799"/>
              <a:chExt cx="4952702" cy="785247"/>
            </a:xfrm>
          </p:grpSpPr>
          <p:sp>
            <p:nvSpPr>
              <p:cNvPr id="25" name="Rectangle: Rounded Corners 18">
                <a:extLst>
                  <a:ext uri="{FF2B5EF4-FFF2-40B4-BE49-F238E27FC236}">
                    <a16:creationId xmlns:a16="http://schemas.microsoft.com/office/drawing/2014/main" id="{802E185C-D1D9-E203-BFE8-B98C56D42A3C}"/>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6" name="Oval 36">
                <a:extLst>
                  <a:ext uri="{FF2B5EF4-FFF2-40B4-BE49-F238E27FC236}">
                    <a16:creationId xmlns:a16="http://schemas.microsoft.com/office/drawing/2014/main" id="{9403A579-AFF5-CF7C-8968-C2E889F76C27}"/>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7" name="Half Frame 39">
                <a:extLst>
                  <a:ext uri="{FF2B5EF4-FFF2-40B4-BE49-F238E27FC236}">
                    <a16:creationId xmlns:a16="http://schemas.microsoft.com/office/drawing/2014/main" id="{DDB17EFC-0106-61F3-3547-39310992A57B}"/>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11" name="Group 40">
            <a:extLst>
              <a:ext uri="{FF2B5EF4-FFF2-40B4-BE49-F238E27FC236}">
                <a16:creationId xmlns:a16="http://schemas.microsoft.com/office/drawing/2014/main" id="{7A1B4A49-F7E7-EFD6-513D-BA71746D56E5}"/>
              </a:ext>
            </a:extLst>
          </p:cNvPr>
          <p:cNvGrpSpPr/>
          <p:nvPr/>
        </p:nvGrpSpPr>
        <p:grpSpPr>
          <a:xfrm>
            <a:off x="3515693" y="2855875"/>
            <a:ext cx="3832052" cy="607569"/>
            <a:chOff x="743471" y="2734799"/>
            <a:chExt cx="4952702" cy="785247"/>
          </a:xfrm>
        </p:grpSpPr>
        <p:grpSp>
          <p:nvGrpSpPr>
            <p:cNvPr id="19" name="Group 42">
              <a:extLst>
                <a:ext uri="{FF2B5EF4-FFF2-40B4-BE49-F238E27FC236}">
                  <a16:creationId xmlns:a16="http://schemas.microsoft.com/office/drawing/2014/main" id="{DD411EFD-40D6-6090-023B-0BC285E80198}"/>
                </a:ext>
              </a:extLst>
            </p:cNvPr>
            <p:cNvGrpSpPr/>
            <p:nvPr/>
          </p:nvGrpSpPr>
          <p:grpSpPr>
            <a:xfrm>
              <a:off x="743471" y="2734799"/>
              <a:ext cx="4952702" cy="785247"/>
              <a:chOff x="743471" y="2734799"/>
              <a:chExt cx="4952702" cy="785247"/>
            </a:xfrm>
          </p:grpSpPr>
          <p:sp>
            <p:nvSpPr>
              <p:cNvPr id="20" name="Rectangle: Rounded Corners 43">
                <a:extLst>
                  <a:ext uri="{FF2B5EF4-FFF2-40B4-BE49-F238E27FC236}">
                    <a16:creationId xmlns:a16="http://schemas.microsoft.com/office/drawing/2014/main" id="{4502255F-3071-A843-99D0-92F1C6C9C29F}"/>
                  </a:ext>
                </a:extLst>
              </p:cNvPr>
              <p:cNvSpPr/>
              <p:nvPr/>
            </p:nvSpPr>
            <p:spPr>
              <a:xfrm>
                <a:off x="899886" y="2913847"/>
                <a:ext cx="4796287" cy="606199"/>
              </a:xfrm>
              <a:prstGeom prst="roundRect">
                <a:avLst>
                  <a:gd name="adj" fmla="val 11568"/>
                </a:avLst>
              </a:prstGeom>
              <a:solidFill>
                <a:srgbClr val="FFC000"/>
              </a:solid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1" name="Oval 44">
                <a:extLst>
                  <a:ext uri="{FF2B5EF4-FFF2-40B4-BE49-F238E27FC236}">
                    <a16:creationId xmlns:a16="http://schemas.microsoft.com/office/drawing/2014/main" id="{CE29FA7F-3209-91DD-7957-883B3B67392C}"/>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2" name="Half Frame 45">
                <a:extLst>
                  <a:ext uri="{FF2B5EF4-FFF2-40B4-BE49-F238E27FC236}">
                    <a16:creationId xmlns:a16="http://schemas.microsoft.com/office/drawing/2014/main" id="{8F91B564-F187-7345-B5F2-E34DDFB67528}"/>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sp>
          <p:nvSpPr>
            <p:cNvPr id="18" name="TextBox 41">
              <a:extLst>
                <a:ext uri="{FF2B5EF4-FFF2-40B4-BE49-F238E27FC236}">
                  <a16:creationId xmlns:a16="http://schemas.microsoft.com/office/drawing/2014/main" id="{D0487620-BB77-8212-ED2B-B1003855203A}"/>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No tiene principio ni final</a:t>
              </a:r>
            </a:p>
          </p:txBody>
        </p:sp>
      </p:grpSp>
      <p:grpSp>
        <p:nvGrpSpPr>
          <p:cNvPr id="12" name="Group 46">
            <a:extLst>
              <a:ext uri="{FF2B5EF4-FFF2-40B4-BE49-F238E27FC236}">
                <a16:creationId xmlns:a16="http://schemas.microsoft.com/office/drawing/2014/main" id="{E42C0A1B-B204-D319-5733-D59B84436711}"/>
              </a:ext>
            </a:extLst>
          </p:cNvPr>
          <p:cNvGrpSpPr/>
          <p:nvPr/>
        </p:nvGrpSpPr>
        <p:grpSpPr>
          <a:xfrm>
            <a:off x="5060996" y="3636118"/>
            <a:ext cx="3832052" cy="607568"/>
            <a:chOff x="743471" y="2734799"/>
            <a:chExt cx="4952702" cy="785247"/>
          </a:xfrm>
        </p:grpSpPr>
        <p:sp>
          <p:nvSpPr>
            <p:cNvPr id="13" name="TextBox 47">
              <a:extLst>
                <a:ext uri="{FF2B5EF4-FFF2-40B4-BE49-F238E27FC236}">
                  <a16:creationId xmlns:a16="http://schemas.microsoft.com/office/drawing/2014/main" id="{D5D021D8-CCA8-8A17-0160-103927C0B548}"/>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 indiferente</a:t>
              </a:r>
            </a:p>
          </p:txBody>
        </p:sp>
        <p:grpSp>
          <p:nvGrpSpPr>
            <p:cNvPr id="14" name="Group 48">
              <a:extLst>
                <a:ext uri="{FF2B5EF4-FFF2-40B4-BE49-F238E27FC236}">
                  <a16:creationId xmlns:a16="http://schemas.microsoft.com/office/drawing/2014/main" id="{0F84A3E4-CE55-939D-1843-DB0F123A4138}"/>
                </a:ext>
              </a:extLst>
            </p:cNvPr>
            <p:cNvGrpSpPr/>
            <p:nvPr/>
          </p:nvGrpSpPr>
          <p:grpSpPr>
            <a:xfrm>
              <a:off x="743471" y="2734799"/>
              <a:ext cx="4952702" cy="785247"/>
              <a:chOff x="743471" y="2734799"/>
              <a:chExt cx="4952702" cy="785247"/>
            </a:xfrm>
          </p:grpSpPr>
          <p:sp>
            <p:nvSpPr>
              <p:cNvPr id="15" name="Rectangle: Rounded Corners 49">
                <a:extLst>
                  <a:ext uri="{FF2B5EF4-FFF2-40B4-BE49-F238E27FC236}">
                    <a16:creationId xmlns:a16="http://schemas.microsoft.com/office/drawing/2014/main" id="{24E0F979-481B-B2A6-DE4E-357DB562406A}"/>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6" name="Oval 50">
                <a:extLst>
                  <a:ext uri="{FF2B5EF4-FFF2-40B4-BE49-F238E27FC236}">
                    <a16:creationId xmlns:a16="http://schemas.microsoft.com/office/drawing/2014/main" id="{1F3FA821-EE07-72A3-E384-3B2F28CE446C}"/>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7" name="Half Frame 51">
                <a:extLst>
                  <a:ext uri="{FF2B5EF4-FFF2-40B4-BE49-F238E27FC236}">
                    <a16:creationId xmlns:a16="http://schemas.microsoft.com/office/drawing/2014/main" id="{88A80048-0267-9008-C3F7-BF1CEB6C0F59}"/>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spTree>
    <p:extLst>
      <p:ext uri="{BB962C8B-B14F-4D97-AF65-F5344CB8AC3E}">
        <p14:creationId xmlns:p14="http://schemas.microsoft.com/office/powerpoint/2010/main" val="3439291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21E4F1-92DD-B740-664D-B6E74841896B}"/>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EDE1A80F-BB6E-390F-2739-CDE7450F3BE2}"/>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E4EC5346-8C65-82F9-D9F0-46B7009BE5CD}"/>
              </a:ext>
            </a:extLst>
          </p:cNvPr>
          <p:cNvSpPr>
            <a:spLocks noGrp="1"/>
          </p:cNvSpPr>
          <p:nvPr>
            <p:ph type="title"/>
          </p:nvPr>
        </p:nvSpPr>
        <p:spPr>
          <a:xfrm>
            <a:off x="182880" y="-259080"/>
            <a:ext cx="4760595" cy="1524000"/>
          </a:xfrm>
        </p:spPr>
        <p:txBody>
          <a:bodyPr/>
          <a:lstStyle/>
          <a:p>
            <a:r>
              <a:rPr lang="es-MX"/>
              <a:t>El “Juego” no tiene principio ni final​ </a:t>
            </a:r>
            <a:endParaRPr lang="en-US"/>
          </a:p>
        </p:txBody>
      </p:sp>
      <p:cxnSp>
        <p:nvCxnSpPr>
          <p:cNvPr id="7" name="Conector recto 6">
            <a:extLst>
              <a:ext uri="{FF2B5EF4-FFF2-40B4-BE49-F238E27FC236}">
                <a16:creationId xmlns:a16="http://schemas.microsoft.com/office/drawing/2014/main" id="{6F3579D3-D2E3-CBD5-A051-2F7E2D7D8438}"/>
              </a:ext>
            </a:extLst>
          </p:cNvPr>
          <p:cNvCxnSpPr/>
          <p:nvPr/>
        </p:nvCxnSpPr>
        <p:spPr>
          <a:xfrm>
            <a:off x="182564" y="140734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2050" name="Picture 2" descr="Más de 1.000 imágenes gratis de Infinito y Universo - Pixabay">
            <a:extLst>
              <a:ext uri="{FF2B5EF4-FFF2-40B4-BE49-F238E27FC236}">
                <a16:creationId xmlns:a16="http://schemas.microsoft.com/office/drawing/2014/main" id="{5C2C710D-E807-7E13-9F7F-DF22F28E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6782" y="1394597"/>
            <a:ext cx="3343275" cy="334327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11">
            <a:extLst>
              <a:ext uri="{FF2B5EF4-FFF2-40B4-BE49-F238E27FC236}">
                <a16:creationId xmlns:a16="http://schemas.microsoft.com/office/drawing/2014/main" id="{E04F9D13-F47F-5AC8-D9AA-A252142CFA3F}"/>
              </a:ext>
            </a:extLst>
          </p:cNvPr>
          <p:cNvGrpSpPr/>
          <p:nvPr/>
        </p:nvGrpSpPr>
        <p:grpSpPr>
          <a:xfrm>
            <a:off x="419083" y="1900423"/>
            <a:ext cx="4952702" cy="1187624"/>
            <a:chOff x="6377055" y="4514908"/>
            <a:chExt cx="4952702" cy="1187624"/>
          </a:xfrm>
        </p:grpSpPr>
        <p:sp>
          <p:nvSpPr>
            <p:cNvPr id="17" name="TextBox 12">
              <a:extLst>
                <a:ext uri="{FF2B5EF4-FFF2-40B4-BE49-F238E27FC236}">
                  <a16:creationId xmlns:a16="http://schemas.microsoft.com/office/drawing/2014/main" id="{2C62F465-1FB9-450B-3935-2EC4B61CAFF5}"/>
                </a:ext>
              </a:extLst>
            </p:cNvPr>
            <p:cNvSpPr txBox="1"/>
            <p:nvPr/>
          </p:nvSpPr>
          <p:spPr>
            <a:xfrm>
              <a:off x="6798467" y="4757390"/>
              <a:ext cx="4339655" cy="923330"/>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chemeClr val="bg1"/>
                  </a:solidFill>
                  <a:latin typeface="Aptos" panose="020B0004020202020204" pitchFamily="34" charset="0"/>
                </a:rPr>
                <a:t>El mercado no tiene un inicio ni un punto final. Cada inversor decide cuándo jugar y por cuánto tiempo.</a:t>
              </a:r>
            </a:p>
          </p:txBody>
        </p:sp>
        <p:grpSp>
          <p:nvGrpSpPr>
            <p:cNvPr id="18" name="Group 13">
              <a:extLst>
                <a:ext uri="{FF2B5EF4-FFF2-40B4-BE49-F238E27FC236}">
                  <a16:creationId xmlns:a16="http://schemas.microsoft.com/office/drawing/2014/main" id="{35CF43F5-CE2D-D812-3A31-CCEF4FF62EC9}"/>
                </a:ext>
              </a:extLst>
            </p:cNvPr>
            <p:cNvGrpSpPr/>
            <p:nvPr/>
          </p:nvGrpSpPr>
          <p:grpSpPr>
            <a:xfrm>
              <a:off x="6377055" y="4514908"/>
              <a:ext cx="4952702" cy="1187624"/>
              <a:chOff x="743471" y="2734799"/>
              <a:chExt cx="4952702" cy="1187624"/>
            </a:xfrm>
          </p:grpSpPr>
          <p:sp>
            <p:nvSpPr>
              <p:cNvPr id="19" name="Rectangle: Rounded Corners 15">
                <a:extLst>
                  <a:ext uri="{FF2B5EF4-FFF2-40B4-BE49-F238E27FC236}">
                    <a16:creationId xmlns:a16="http://schemas.microsoft.com/office/drawing/2014/main" id="{3B3B51FD-8117-1B46-8EF6-264ADFBC2B77}"/>
                  </a:ext>
                </a:extLst>
              </p:cNvPr>
              <p:cNvSpPr/>
              <p:nvPr/>
            </p:nvSpPr>
            <p:spPr>
              <a:xfrm>
                <a:off x="899886" y="2913846"/>
                <a:ext cx="4796287" cy="1008577"/>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20" name="Oval 16">
                <a:extLst>
                  <a:ext uri="{FF2B5EF4-FFF2-40B4-BE49-F238E27FC236}">
                    <a16:creationId xmlns:a16="http://schemas.microsoft.com/office/drawing/2014/main" id="{6F848437-FFDE-B36E-2B55-4A085A5DADCB}"/>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21" name="Half Frame 17">
                <a:extLst>
                  <a:ext uri="{FF2B5EF4-FFF2-40B4-BE49-F238E27FC236}">
                    <a16:creationId xmlns:a16="http://schemas.microsoft.com/office/drawing/2014/main" id="{4A365A16-C6C2-BB65-405B-756621503447}"/>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solidFill>
                    <a:schemeClr val="tx1"/>
                  </a:solidFill>
                </a:endParaRPr>
              </a:p>
            </p:txBody>
          </p:sp>
        </p:grpSp>
      </p:grpSp>
      <p:grpSp>
        <p:nvGrpSpPr>
          <p:cNvPr id="11" name="Group 18">
            <a:extLst>
              <a:ext uri="{FF2B5EF4-FFF2-40B4-BE49-F238E27FC236}">
                <a16:creationId xmlns:a16="http://schemas.microsoft.com/office/drawing/2014/main" id="{FB7202FF-05C5-FDE4-3FF8-1C8B4195D0A0}"/>
              </a:ext>
            </a:extLst>
          </p:cNvPr>
          <p:cNvGrpSpPr/>
          <p:nvPr/>
        </p:nvGrpSpPr>
        <p:grpSpPr>
          <a:xfrm>
            <a:off x="419083" y="3421226"/>
            <a:ext cx="4952702" cy="944348"/>
            <a:chOff x="6377055" y="4514908"/>
            <a:chExt cx="4952702" cy="944348"/>
          </a:xfrm>
        </p:grpSpPr>
        <p:sp>
          <p:nvSpPr>
            <p:cNvPr id="12" name="TextBox 19">
              <a:extLst>
                <a:ext uri="{FF2B5EF4-FFF2-40B4-BE49-F238E27FC236}">
                  <a16:creationId xmlns:a16="http://schemas.microsoft.com/office/drawing/2014/main" id="{2932B486-AD6A-057A-9F03-873084A07234}"/>
                </a:ext>
              </a:extLst>
            </p:cNvPr>
            <p:cNvSpPr txBox="1"/>
            <p:nvPr/>
          </p:nvSpPr>
          <p:spPr>
            <a:xfrm>
              <a:off x="6798467" y="4757390"/>
              <a:ext cx="4339655" cy="646331"/>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chemeClr val="bg1"/>
                  </a:solidFill>
                  <a:latin typeface="Aptos" panose="020B0004020202020204" pitchFamily="34" charset="0"/>
                </a:rPr>
                <a:t>Debes gestionar activamente tu cartera para controlar el riesgo.</a:t>
              </a:r>
            </a:p>
          </p:txBody>
        </p:sp>
        <p:grpSp>
          <p:nvGrpSpPr>
            <p:cNvPr id="13" name="Group 20">
              <a:extLst>
                <a:ext uri="{FF2B5EF4-FFF2-40B4-BE49-F238E27FC236}">
                  <a16:creationId xmlns:a16="http://schemas.microsoft.com/office/drawing/2014/main" id="{EEF04AFF-4EAE-08C3-3F7A-45BE60D0B36B}"/>
                </a:ext>
              </a:extLst>
            </p:cNvPr>
            <p:cNvGrpSpPr/>
            <p:nvPr/>
          </p:nvGrpSpPr>
          <p:grpSpPr>
            <a:xfrm>
              <a:off x="6377055" y="4514908"/>
              <a:ext cx="4952702" cy="944348"/>
              <a:chOff x="743471" y="2734799"/>
              <a:chExt cx="4952702" cy="944348"/>
            </a:xfrm>
          </p:grpSpPr>
          <p:sp>
            <p:nvSpPr>
              <p:cNvPr id="14" name="Rectangle: Rounded Corners 21">
                <a:extLst>
                  <a:ext uri="{FF2B5EF4-FFF2-40B4-BE49-F238E27FC236}">
                    <a16:creationId xmlns:a16="http://schemas.microsoft.com/office/drawing/2014/main" id="{95F309D1-B577-676D-7033-B1AF4ED532FB}"/>
                  </a:ext>
                </a:extLst>
              </p:cNvPr>
              <p:cNvSpPr/>
              <p:nvPr/>
            </p:nvSpPr>
            <p:spPr>
              <a:xfrm>
                <a:off x="899886" y="2913847"/>
                <a:ext cx="4796287" cy="765300"/>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15" name="Oval 22">
                <a:extLst>
                  <a:ext uri="{FF2B5EF4-FFF2-40B4-BE49-F238E27FC236}">
                    <a16:creationId xmlns:a16="http://schemas.microsoft.com/office/drawing/2014/main" id="{10D83B62-3379-7B21-11A5-F1B7EF860D6F}"/>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16" name="Half Frame 24">
                <a:extLst>
                  <a:ext uri="{FF2B5EF4-FFF2-40B4-BE49-F238E27FC236}">
                    <a16:creationId xmlns:a16="http://schemas.microsoft.com/office/drawing/2014/main" id="{9DF38633-25C6-CB77-4FED-813212208C38}"/>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solidFill>
                    <a:schemeClr val="tx1"/>
                  </a:solidFill>
                </a:endParaRPr>
              </a:p>
            </p:txBody>
          </p:sp>
        </p:grpSp>
      </p:grpSp>
    </p:spTree>
    <p:extLst>
      <p:ext uri="{BB962C8B-B14F-4D97-AF65-F5344CB8AC3E}">
        <p14:creationId xmlns:p14="http://schemas.microsoft.com/office/powerpoint/2010/main" val="320461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3FFFB7-8971-92F1-871E-E7EF2515C32E}"/>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213C9C43-060A-51BA-7C48-4888B22CD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AB985574-C83E-DE31-C5F2-72FDC43C2F70}"/>
              </a:ext>
            </a:extLst>
          </p:cNvPr>
          <p:cNvSpPr>
            <a:spLocks noGrp="1"/>
          </p:cNvSpPr>
          <p:nvPr>
            <p:ph type="title"/>
          </p:nvPr>
        </p:nvSpPr>
        <p:spPr>
          <a:xfrm>
            <a:off x="182565" y="-762000"/>
            <a:ext cx="4760595" cy="1524000"/>
          </a:xfrm>
        </p:spPr>
        <p:txBody>
          <a:bodyPr/>
          <a:lstStyle/>
          <a:p>
            <a:r>
              <a:rPr lang="es-MX"/>
              <a:t>El “Juego”… </a:t>
            </a:r>
            <a:endParaRPr lang="en-US"/>
          </a:p>
        </p:txBody>
      </p:sp>
      <p:cxnSp>
        <p:nvCxnSpPr>
          <p:cNvPr id="10" name="Conector recto 9">
            <a:extLst>
              <a:ext uri="{FF2B5EF4-FFF2-40B4-BE49-F238E27FC236}">
                <a16:creationId xmlns:a16="http://schemas.microsoft.com/office/drawing/2014/main" id="{BD304179-D3E3-23FA-0575-F61D9DFB72E3}"/>
              </a:ext>
            </a:extLst>
          </p:cNvPr>
          <p:cNvCxnSpPr/>
          <p:nvPr/>
        </p:nvCxnSpPr>
        <p:spPr>
          <a:xfrm>
            <a:off x="182249" y="88679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8" name="Group 32">
            <a:extLst>
              <a:ext uri="{FF2B5EF4-FFF2-40B4-BE49-F238E27FC236}">
                <a16:creationId xmlns:a16="http://schemas.microsoft.com/office/drawing/2014/main" id="{F38727E2-13B6-DEEA-9F7A-84653A4000FD}"/>
              </a:ext>
            </a:extLst>
          </p:cNvPr>
          <p:cNvGrpSpPr/>
          <p:nvPr/>
        </p:nvGrpSpPr>
        <p:grpSpPr>
          <a:xfrm>
            <a:off x="305957" y="1299487"/>
            <a:ext cx="3832052" cy="607568"/>
            <a:chOff x="743471" y="2734799"/>
            <a:chExt cx="4952702" cy="785247"/>
          </a:xfrm>
        </p:grpSpPr>
        <p:sp>
          <p:nvSpPr>
            <p:cNvPr id="28" name="TextBox 4">
              <a:extLst>
                <a:ext uri="{FF2B5EF4-FFF2-40B4-BE49-F238E27FC236}">
                  <a16:creationId xmlns:a16="http://schemas.microsoft.com/office/drawing/2014/main" id="{89259E33-1E0E-4D71-C93C-C0187B2113F5}"/>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 difícil de cuantificar</a:t>
              </a:r>
            </a:p>
          </p:txBody>
        </p:sp>
        <p:grpSp>
          <p:nvGrpSpPr>
            <p:cNvPr id="29" name="Group 16">
              <a:extLst>
                <a:ext uri="{FF2B5EF4-FFF2-40B4-BE49-F238E27FC236}">
                  <a16:creationId xmlns:a16="http://schemas.microsoft.com/office/drawing/2014/main" id="{102C2415-14D9-A9C6-35E8-43F5C3496EF4}"/>
                </a:ext>
              </a:extLst>
            </p:cNvPr>
            <p:cNvGrpSpPr/>
            <p:nvPr/>
          </p:nvGrpSpPr>
          <p:grpSpPr>
            <a:xfrm>
              <a:off x="743471" y="2734799"/>
              <a:ext cx="4952702" cy="785247"/>
              <a:chOff x="743471" y="2734799"/>
              <a:chExt cx="4952702" cy="785247"/>
            </a:xfrm>
          </p:grpSpPr>
          <p:sp>
            <p:nvSpPr>
              <p:cNvPr id="30" name="Rectangle: Rounded Corners 11">
                <a:extLst>
                  <a:ext uri="{FF2B5EF4-FFF2-40B4-BE49-F238E27FC236}">
                    <a16:creationId xmlns:a16="http://schemas.microsoft.com/office/drawing/2014/main" id="{45F7CA96-FB3E-8463-3E6B-A94F572A82F6}"/>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31" name="Oval 13">
                <a:extLst>
                  <a:ext uri="{FF2B5EF4-FFF2-40B4-BE49-F238E27FC236}">
                    <a16:creationId xmlns:a16="http://schemas.microsoft.com/office/drawing/2014/main" id="{D180F2FA-2544-0BE0-28F9-ABAB7932BE64}"/>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32" name="Half Frame 15">
                <a:extLst>
                  <a:ext uri="{FF2B5EF4-FFF2-40B4-BE49-F238E27FC236}">
                    <a16:creationId xmlns:a16="http://schemas.microsoft.com/office/drawing/2014/main" id="{91EC32EA-EA6C-3B2A-87E8-030F655D0FD4}"/>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9" name="Group 3">
            <a:extLst>
              <a:ext uri="{FF2B5EF4-FFF2-40B4-BE49-F238E27FC236}">
                <a16:creationId xmlns:a16="http://schemas.microsoft.com/office/drawing/2014/main" id="{CB003D10-1691-5227-D056-1D00523605AE}"/>
              </a:ext>
            </a:extLst>
          </p:cNvPr>
          <p:cNvGrpSpPr/>
          <p:nvPr/>
        </p:nvGrpSpPr>
        <p:grpSpPr>
          <a:xfrm>
            <a:off x="1515731" y="2073120"/>
            <a:ext cx="3832052" cy="607569"/>
            <a:chOff x="743471" y="2734799"/>
            <a:chExt cx="4952702" cy="785247"/>
          </a:xfrm>
        </p:grpSpPr>
        <p:sp>
          <p:nvSpPr>
            <p:cNvPr id="23" name="TextBox 6">
              <a:extLst>
                <a:ext uri="{FF2B5EF4-FFF2-40B4-BE49-F238E27FC236}">
                  <a16:creationId xmlns:a16="http://schemas.microsoft.com/office/drawing/2014/main" id="{E2614807-04CA-EC88-0280-8C5489825526}"/>
                </a:ext>
              </a:extLst>
            </p:cNvPr>
            <p:cNvSpPr txBox="1"/>
            <p:nvPr/>
          </p:nvSpPr>
          <p:spPr>
            <a:xfrm>
              <a:off x="1112458" y="3012590"/>
              <a:ext cx="4371141" cy="477339"/>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Está en constante cambio</a:t>
              </a:r>
            </a:p>
          </p:txBody>
        </p:sp>
        <p:grpSp>
          <p:nvGrpSpPr>
            <p:cNvPr id="24" name="Group 12">
              <a:extLst>
                <a:ext uri="{FF2B5EF4-FFF2-40B4-BE49-F238E27FC236}">
                  <a16:creationId xmlns:a16="http://schemas.microsoft.com/office/drawing/2014/main" id="{4C95496A-4E19-622D-498A-7C5EDC1587FC}"/>
                </a:ext>
              </a:extLst>
            </p:cNvPr>
            <p:cNvGrpSpPr/>
            <p:nvPr/>
          </p:nvGrpSpPr>
          <p:grpSpPr>
            <a:xfrm>
              <a:off x="743471" y="2734799"/>
              <a:ext cx="4952702" cy="785247"/>
              <a:chOff x="743471" y="2734799"/>
              <a:chExt cx="4952702" cy="785247"/>
            </a:xfrm>
          </p:grpSpPr>
          <p:sp>
            <p:nvSpPr>
              <p:cNvPr id="25" name="Rectangle: Rounded Corners 18">
                <a:extLst>
                  <a:ext uri="{FF2B5EF4-FFF2-40B4-BE49-F238E27FC236}">
                    <a16:creationId xmlns:a16="http://schemas.microsoft.com/office/drawing/2014/main" id="{73567BE1-0C29-28DA-FE9E-322247C54349}"/>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6" name="Oval 36">
                <a:extLst>
                  <a:ext uri="{FF2B5EF4-FFF2-40B4-BE49-F238E27FC236}">
                    <a16:creationId xmlns:a16="http://schemas.microsoft.com/office/drawing/2014/main" id="{A0DB5F1D-6B34-51A3-FEFC-CD1EBDF2A4C0}"/>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7" name="Half Frame 39">
                <a:extLst>
                  <a:ext uri="{FF2B5EF4-FFF2-40B4-BE49-F238E27FC236}">
                    <a16:creationId xmlns:a16="http://schemas.microsoft.com/office/drawing/2014/main" id="{38547D65-F4F9-5317-99F1-5FA5B15D18FA}"/>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11" name="Group 40">
            <a:extLst>
              <a:ext uri="{FF2B5EF4-FFF2-40B4-BE49-F238E27FC236}">
                <a16:creationId xmlns:a16="http://schemas.microsoft.com/office/drawing/2014/main" id="{9D824EE6-1F4A-7572-BB7C-A236B82F1A0F}"/>
              </a:ext>
            </a:extLst>
          </p:cNvPr>
          <p:cNvGrpSpPr/>
          <p:nvPr/>
        </p:nvGrpSpPr>
        <p:grpSpPr>
          <a:xfrm>
            <a:off x="3515693" y="2855875"/>
            <a:ext cx="3832052" cy="607569"/>
            <a:chOff x="743471" y="2734799"/>
            <a:chExt cx="4952702" cy="785247"/>
          </a:xfrm>
        </p:grpSpPr>
        <p:sp>
          <p:nvSpPr>
            <p:cNvPr id="18" name="TextBox 41">
              <a:extLst>
                <a:ext uri="{FF2B5EF4-FFF2-40B4-BE49-F238E27FC236}">
                  <a16:creationId xmlns:a16="http://schemas.microsoft.com/office/drawing/2014/main" id="{C212C22C-7AE5-6892-9D22-2FB8AC80AAFB}"/>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No tiene principio ni final</a:t>
              </a:r>
            </a:p>
          </p:txBody>
        </p:sp>
        <p:grpSp>
          <p:nvGrpSpPr>
            <p:cNvPr id="19" name="Group 42">
              <a:extLst>
                <a:ext uri="{FF2B5EF4-FFF2-40B4-BE49-F238E27FC236}">
                  <a16:creationId xmlns:a16="http://schemas.microsoft.com/office/drawing/2014/main" id="{47AB9F98-71F9-EB7F-B486-97A93BB51FF7}"/>
                </a:ext>
              </a:extLst>
            </p:cNvPr>
            <p:cNvGrpSpPr/>
            <p:nvPr/>
          </p:nvGrpSpPr>
          <p:grpSpPr>
            <a:xfrm>
              <a:off x="743471" y="2734799"/>
              <a:ext cx="4952702" cy="785247"/>
              <a:chOff x="743471" y="2734799"/>
              <a:chExt cx="4952702" cy="785247"/>
            </a:xfrm>
          </p:grpSpPr>
          <p:sp>
            <p:nvSpPr>
              <p:cNvPr id="20" name="Rectangle: Rounded Corners 43">
                <a:extLst>
                  <a:ext uri="{FF2B5EF4-FFF2-40B4-BE49-F238E27FC236}">
                    <a16:creationId xmlns:a16="http://schemas.microsoft.com/office/drawing/2014/main" id="{0BAABE6C-E4EB-888F-EA0B-C77EAD729478}"/>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1" name="Oval 44">
                <a:extLst>
                  <a:ext uri="{FF2B5EF4-FFF2-40B4-BE49-F238E27FC236}">
                    <a16:creationId xmlns:a16="http://schemas.microsoft.com/office/drawing/2014/main" id="{9DEE94A2-254B-A056-9044-7816156807AC}"/>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2" name="Half Frame 45">
                <a:extLst>
                  <a:ext uri="{FF2B5EF4-FFF2-40B4-BE49-F238E27FC236}">
                    <a16:creationId xmlns:a16="http://schemas.microsoft.com/office/drawing/2014/main" id="{2F7D48FC-4159-52F0-1A68-0F5F2498C45E}"/>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12" name="Group 46">
            <a:extLst>
              <a:ext uri="{FF2B5EF4-FFF2-40B4-BE49-F238E27FC236}">
                <a16:creationId xmlns:a16="http://schemas.microsoft.com/office/drawing/2014/main" id="{4FE09F4C-49F3-C398-7945-BA9796149E76}"/>
              </a:ext>
            </a:extLst>
          </p:cNvPr>
          <p:cNvGrpSpPr/>
          <p:nvPr/>
        </p:nvGrpSpPr>
        <p:grpSpPr>
          <a:xfrm>
            <a:off x="5060996" y="3636118"/>
            <a:ext cx="3832052" cy="607568"/>
            <a:chOff x="743471" y="2734799"/>
            <a:chExt cx="4952702" cy="785247"/>
          </a:xfrm>
        </p:grpSpPr>
        <p:grpSp>
          <p:nvGrpSpPr>
            <p:cNvPr id="14" name="Group 48">
              <a:extLst>
                <a:ext uri="{FF2B5EF4-FFF2-40B4-BE49-F238E27FC236}">
                  <a16:creationId xmlns:a16="http://schemas.microsoft.com/office/drawing/2014/main" id="{CB58DF1A-65B5-40EB-84E8-5CD2713258A5}"/>
                </a:ext>
              </a:extLst>
            </p:cNvPr>
            <p:cNvGrpSpPr/>
            <p:nvPr/>
          </p:nvGrpSpPr>
          <p:grpSpPr>
            <a:xfrm>
              <a:off x="743471" y="2734799"/>
              <a:ext cx="4952702" cy="785247"/>
              <a:chOff x="743471" y="2734799"/>
              <a:chExt cx="4952702" cy="785247"/>
            </a:xfrm>
          </p:grpSpPr>
          <p:sp>
            <p:nvSpPr>
              <p:cNvPr id="15" name="Rectangle: Rounded Corners 49">
                <a:extLst>
                  <a:ext uri="{FF2B5EF4-FFF2-40B4-BE49-F238E27FC236}">
                    <a16:creationId xmlns:a16="http://schemas.microsoft.com/office/drawing/2014/main" id="{9EE40284-AFCE-B8C3-81F1-408801768D2D}"/>
                  </a:ext>
                </a:extLst>
              </p:cNvPr>
              <p:cNvSpPr/>
              <p:nvPr/>
            </p:nvSpPr>
            <p:spPr>
              <a:xfrm>
                <a:off x="899886" y="2913847"/>
                <a:ext cx="4796287" cy="606199"/>
              </a:xfrm>
              <a:prstGeom prst="roundRect">
                <a:avLst>
                  <a:gd name="adj" fmla="val 11568"/>
                </a:avLst>
              </a:prstGeom>
              <a:solidFill>
                <a:srgbClr val="FFC000"/>
              </a:solid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6" name="Oval 50">
                <a:extLst>
                  <a:ext uri="{FF2B5EF4-FFF2-40B4-BE49-F238E27FC236}">
                    <a16:creationId xmlns:a16="http://schemas.microsoft.com/office/drawing/2014/main" id="{943A8FF8-4ADF-C45D-7F5A-8FA60D38487B}"/>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7" name="Half Frame 51">
                <a:extLst>
                  <a:ext uri="{FF2B5EF4-FFF2-40B4-BE49-F238E27FC236}">
                    <a16:creationId xmlns:a16="http://schemas.microsoft.com/office/drawing/2014/main" id="{338A9D35-D4AF-6996-C76F-D211070C7975}"/>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sp>
          <p:nvSpPr>
            <p:cNvPr id="13" name="TextBox 47">
              <a:extLst>
                <a:ext uri="{FF2B5EF4-FFF2-40B4-BE49-F238E27FC236}">
                  <a16:creationId xmlns:a16="http://schemas.microsoft.com/office/drawing/2014/main" id="{A58AF2DD-66C3-1153-CDBF-DC4E73A1CE82}"/>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 indiferente</a:t>
              </a:r>
            </a:p>
          </p:txBody>
        </p:sp>
      </p:grpSp>
    </p:spTree>
    <p:extLst>
      <p:ext uri="{BB962C8B-B14F-4D97-AF65-F5344CB8AC3E}">
        <p14:creationId xmlns:p14="http://schemas.microsoft.com/office/powerpoint/2010/main" val="254883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3E1B-56A5-35E9-154A-F2B5813BDB02}"/>
              </a:ext>
            </a:extLst>
          </p:cNvPr>
          <p:cNvSpPr>
            <a:spLocks noGrp="1"/>
          </p:cNvSpPr>
          <p:nvPr>
            <p:ph type="title"/>
          </p:nvPr>
        </p:nvSpPr>
        <p:spPr>
          <a:xfrm>
            <a:off x="684924" y="260350"/>
            <a:ext cx="7656041" cy="857250"/>
          </a:xfrm>
        </p:spPr>
        <p:txBody>
          <a:bodyPr/>
          <a:lstStyle/>
          <a:p>
            <a:r>
              <a:rPr lang="en-US"/>
              <a:t>El “Juego” es </a:t>
            </a:r>
            <a:r>
              <a:rPr lang="en-US" err="1"/>
              <a:t>indiferente</a:t>
            </a:r>
            <a:r>
              <a:rPr lang="en-US"/>
              <a:t> ​</a:t>
            </a:r>
          </a:p>
        </p:txBody>
      </p:sp>
      <p:pic>
        <p:nvPicPr>
          <p:cNvPr id="4" name="Imagen 3">
            <a:extLst>
              <a:ext uri="{FF2B5EF4-FFF2-40B4-BE49-F238E27FC236}">
                <a16:creationId xmlns:a16="http://schemas.microsoft.com/office/drawing/2014/main" id="{8A8B5DCD-FC94-D0F5-F5EB-30CBCCE96A4A}"/>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266950" y="851535"/>
            <a:ext cx="4491990" cy="4491990"/>
          </a:xfrm>
          <a:prstGeom prst="rect">
            <a:avLst/>
          </a:prstGeom>
        </p:spPr>
      </p:pic>
      <p:grpSp>
        <p:nvGrpSpPr>
          <p:cNvPr id="3" name="Grupo 2">
            <a:extLst>
              <a:ext uri="{FF2B5EF4-FFF2-40B4-BE49-F238E27FC236}">
                <a16:creationId xmlns:a16="http://schemas.microsoft.com/office/drawing/2014/main" id="{6282B4E9-7A01-6DBA-11EC-D3D279B286D6}"/>
              </a:ext>
            </a:extLst>
          </p:cNvPr>
          <p:cNvGrpSpPr/>
          <p:nvPr/>
        </p:nvGrpSpPr>
        <p:grpSpPr>
          <a:xfrm>
            <a:off x="4572000" y="1324822"/>
            <a:ext cx="4207084" cy="967805"/>
            <a:chOff x="5179825" y="2699377"/>
            <a:chExt cx="4840156" cy="1113438"/>
          </a:xfrm>
        </p:grpSpPr>
        <p:grpSp>
          <p:nvGrpSpPr>
            <p:cNvPr id="30" name="Group 33">
              <a:extLst>
                <a:ext uri="{FF2B5EF4-FFF2-40B4-BE49-F238E27FC236}">
                  <a16:creationId xmlns:a16="http://schemas.microsoft.com/office/drawing/2014/main" id="{7E4B7490-A2C2-18E5-7301-6AB7EDAD809C}"/>
                </a:ext>
              </a:extLst>
            </p:cNvPr>
            <p:cNvGrpSpPr/>
            <p:nvPr/>
          </p:nvGrpSpPr>
          <p:grpSpPr>
            <a:xfrm>
              <a:off x="5566099" y="2879290"/>
              <a:ext cx="4453882" cy="933525"/>
              <a:chOff x="909799" y="2597851"/>
              <a:chExt cx="4453882" cy="933525"/>
            </a:xfrm>
          </p:grpSpPr>
          <p:sp>
            <p:nvSpPr>
              <p:cNvPr id="32" name="Rectangle: Rounded Corners 26">
                <a:extLst>
                  <a:ext uri="{FF2B5EF4-FFF2-40B4-BE49-F238E27FC236}">
                    <a16:creationId xmlns:a16="http://schemas.microsoft.com/office/drawing/2014/main" id="{5A14C479-C047-57F7-BA8F-07260E3A3D05}"/>
                  </a:ext>
                </a:extLst>
              </p:cNvPr>
              <p:cNvSpPr/>
              <p:nvPr/>
            </p:nvSpPr>
            <p:spPr>
              <a:xfrm>
                <a:off x="909799" y="2597851"/>
                <a:ext cx="4401317" cy="933525"/>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200">
                  <a:latin typeface="Verdana" panose="020B0604030504040204" pitchFamily="34" charset="0"/>
                  <a:ea typeface="Verdana" panose="020B0604030504040204" pitchFamily="34" charset="0"/>
                </a:endParaRPr>
              </a:p>
            </p:txBody>
          </p:sp>
          <p:sp>
            <p:nvSpPr>
              <p:cNvPr id="33" name="TextBox 6">
                <a:extLst>
                  <a:ext uri="{FF2B5EF4-FFF2-40B4-BE49-F238E27FC236}">
                    <a16:creationId xmlns:a16="http://schemas.microsoft.com/office/drawing/2014/main" id="{9448CAAF-33E0-B260-F1AD-830E49BCB7EF}"/>
                  </a:ext>
                </a:extLst>
              </p:cNvPr>
              <p:cNvSpPr txBox="1"/>
              <p:nvPr/>
            </p:nvSpPr>
            <p:spPr>
              <a:xfrm>
                <a:off x="1545521" y="2654525"/>
                <a:ext cx="3818160" cy="716781"/>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a:solidFill>
                      <a:schemeClr val="bg1"/>
                    </a:solidFill>
                    <a:latin typeface="Verdana" panose="020B0604030504040204" pitchFamily="34" charset="0"/>
                    <a:ea typeface="Verdana" panose="020B0604030504040204" pitchFamily="34" charset="0"/>
                  </a:rPr>
                  <a:t>El mercado es indiferente a lo que sucede porque no es una persona con sentimientos</a:t>
                </a:r>
                <a:endParaRPr lang="es-MX" sz="1200">
                  <a:solidFill>
                    <a:schemeClr val="bg1"/>
                  </a:solidFill>
                  <a:latin typeface="Verdana" panose="020B0604030504040204" pitchFamily="34" charset="0"/>
                  <a:ea typeface="Verdana" panose="020B0604030504040204" pitchFamily="34" charset="0"/>
                </a:endParaRPr>
              </a:p>
            </p:txBody>
          </p:sp>
        </p:grpSp>
        <p:pic>
          <p:nvPicPr>
            <p:cNvPr id="31" name="Imagen 30" descr="Un dibujo de una persona&#10;&#10;Descripción generada automáticamente con confianza baja">
              <a:extLst>
                <a:ext uri="{FF2B5EF4-FFF2-40B4-BE49-F238E27FC236}">
                  <a16:creationId xmlns:a16="http://schemas.microsoft.com/office/drawing/2014/main" id="{E2E7EB9D-C080-D91C-F1AD-45BBFFE54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825" y="2699377"/>
              <a:ext cx="912013" cy="912013"/>
            </a:xfrm>
            <a:prstGeom prst="rect">
              <a:avLst/>
            </a:prstGeom>
          </p:spPr>
        </p:pic>
      </p:grpSp>
      <p:grpSp>
        <p:nvGrpSpPr>
          <p:cNvPr id="5" name="Grupo 4">
            <a:extLst>
              <a:ext uri="{FF2B5EF4-FFF2-40B4-BE49-F238E27FC236}">
                <a16:creationId xmlns:a16="http://schemas.microsoft.com/office/drawing/2014/main" id="{4532DB60-F20C-B576-7616-FD0AB7EF8449}"/>
              </a:ext>
            </a:extLst>
          </p:cNvPr>
          <p:cNvGrpSpPr/>
          <p:nvPr/>
        </p:nvGrpSpPr>
        <p:grpSpPr>
          <a:xfrm>
            <a:off x="270726" y="1401220"/>
            <a:ext cx="4239467" cy="935538"/>
            <a:chOff x="855502" y="3549067"/>
            <a:chExt cx="4877410" cy="1076315"/>
          </a:xfrm>
        </p:grpSpPr>
        <p:grpSp>
          <p:nvGrpSpPr>
            <p:cNvPr id="26" name="Group 34">
              <a:extLst>
                <a:ext uri="{FF2B5EF4-FFF2-40B4-BE49-F238E27FC236}">
                  <a16:creationId xmlns:a16="http://schemas.microsoft.com/office/drawing/2014/main" id="{3AE1E2B9-74F7-C904-9D34-5B260F7BF1AD}"/>
                </a:ext>
              </a:extLst>
            </p:cNvPr>
            <p:cNvGrpSpPr/>
            <p:nvPr/>
          </p:nvGrpSpPr>
          <p:grpSpPr>
            <a:xfrm>
              <a:off x="855502" y="3663648"/>
              <a:ext cx="4463902" cy="961734"/>
              <a:chOff x="4747744" y="3989402"/>
              <a:chExt cx="4105311" cy="961734"/>
            </a:xfrm>
          </p:grpSpPr>
          <p:sp>
            <p:nvSpPr>
              <p:cNvPr id="28" name="TextBox 2">
                <a:extLst>
                  <a:ext uri="{FF2B5EF4-FFF2-40B4-BE49-F238E27FC236}">
                    <a16:creationId xmlns:a16="http://schemas.microsoft.com/office/drawing/2014/main" id="{442A42B6-0789-2C1B-5622-3914935DD4E8}"/>
                  </a:ext>
                </a:extLst>
              </p:cNvPr>
              <p:cNvSpPr txBox="1"/>
              <p:nvPr/>
            </p:nvSpPr>
            <p:spPr>
              <a:xfrm>
                <a:off x="4747744" y="4061298"/>
                <a:ext cx="3538081" cy="716780"/>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a:solidFill>
                      <a:schemeClr val="bg1"/>
                    </a:solidFill>
                    <a:latin typeface="Verdana" panose="020B0604030504040204" pitchFamily="34" charset="0"/>
                    <a:ea typeface="Verdana" panose="020B0604030504040204" pitchFamily="34" charset="0"/>
                  </a:rPr>
                  <a:t>Evita tomar el juego de manera personal y, en su lugar, utiliza tus emociones como valiosas percepciones</a:t>
                </a:r>
              </a:p>
            </p:txBody>
          </p:sp>
          <p:sp>
            <p:nvSpPr>
              <p:cNvPr id="29" name="Rectangle: Rounded Corners 27">
                <a:extLst>
                  <a:ext uri="{FF2B5EF4-FFF2-40B4-BE49-F238E27FC236}">
                    <a16:creationId xmlns:a16="http://schemas.microsoft.com/office/drawing/2014/main" id="{D785B4B6-4A71-AC2E-3BC5-3A5D3A76330A}"/>
                  </a:ext>
                </a:extLst>
              </p:cNvPr>
              <p:cNvSpPr/>
              <p:nvPr/>
            </p:nvSpPr>
            <p:spPr>
              <a:xfrm>
                <a:off x="4747744" y="3989402"/>
                <a:ext cx="4105311" cy="961734"/>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200">
                  <a:latin typeface="Verdana" panose="020B0604030504040204" pitchFamily="34" charset="0"/>
                  <a:ea typeface="Verdana" panose="020B0604030504040204" pitchFamily="34" charset="0"/>
                </a:endParaRPr>
              </a:p>
            </p:txBody>
          </p:sp>
        </p:grpSp>
        <p:pic>
          <p:nvPicPr>
            <p:cNvPr id="27" name="Imagen 26" descr="Dibujo en blanco y negro&#10;&#10;Descripción generada automáticamente con confianza media">
              <a:extLst>
                <a:ext uri="{FF2B5EF4-FFF2-40B4-BE49-F238E27FC236}">
                  <a16:creationId xmlns:a16="http://schemas.microsoft.com/office/drawing/2014/main" id="{51D33D94-1EC5-99F6-A6CE-C5C3C60889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5010" y="3549067"/>
              <a:ext cx="837902" cy="837902"/>
            </a:xfrm>
            <a:prstGeom prst="rect">
              <a:avLst/>
            </a:prstGeom>
          </p:spPr>
        </p:pic>
      </p:grpSp>
      <p:grpSp>
        <p:nvGrpSpPr>
          <p:cNvPr id="6" name="Grupo 5">
            <a:extLst>
              <a:ext uri="{FF2B5EF4-FFF2-40B4-BE49-F238E27FC236}">
                <a16:creationId xmlns:a16="http://schemas.microsoft.com/office/drawing/2014/main" id="{93D84B0C-DF20-5E56-2747-72EABA1BB11E}"/>
              </a:ext>
            </a:extLst>
          </p:cNvPr>
          <p:cNvGrpSpPr/>
          <p:nvPr/>
        </p:nvGrpSpPr>
        <p:grpSpPr>
          <a:xfrm>
            <a:off x="4509824" y="2502916"/>
            <a:ext cx="4269260" cy="831217"/>
            <a:chOff x="5538983" y="3586828"/>
            <a:chExt cx="4911685" cy="956296"/>
          </a:xfrm>
        </p:grpSpPr>
        <p:grpSp>
          <p:nvGrpSpPr>
            <p:cNvPr id="22" name="Group 33">
              <a:extLst>
                <a:ext uri="{FF2B5EF4-FFF2-40B4-BE49-F238E27FC236}">
                  <a16:creationId xmlns:a16="http://schemas.microsoft.com/office/drawing/2014/main" id="{1B855CA9-321E-2686-977F-F07BA781B51E}"/>
                </a:ext>
              </a:extLst>
            </p:cNvPr>
            <p:cNvGrpSpPr/>
            <p:nvPr/>
          </p:nvGrpSpPr>
          <p:grpSpPr>
            <a:xfrm>
              <a:off x="6028925" y="3680444"/>
              <a:ext cx="4421743" cy="862680"/>
              <a:chOff x="909800" y="2700247"/>
              <a:chExt cx="4421743" cy="862680"/>
            </a:xfrm>
          </p:grpSpPr>
          <p:sp>
            <p:nvSpPr>
              <p:cNvPr id="24" name="Rectangle: Rounded Corners 26">
                <a:extLst>
                  <a:ext uri="{FF2B5EF4-FFF2-40B4-BE49-F238E27FC236}">
                    <a16:creationId xmlns:a16="http://schemas.microsoft.com/office/drawing/2014/main" id="{A53F9E55-A905-007F-15F6-49EFF052277C}"/>
                  </a:ext>
                </a:extLst>
              </p:cNvPr>
              <p:cNvSpPr>
                <a:spLocks/>
              </p:cNvSpPr>
              <p:nvPr/>
            </p:nvSpPr>
            <p:spPr>
              <a:xfrm>
                <a:off x="909800" y="2700247"/>
                <a:ext cx="4391863" cy="862680"/>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200">
                  <a:latin typeface="Verdana" panose="020B0604030504040204" pitchFamily="34" charset="0"/>
                  <a:ea typeface="Verdana" panose="020B0604030504040204" pitchFamily="34" charset="0"/>
                </a:endParaRPr>
              </a:p>
            </p:txBody>
          </p:sp>
          <p:sp>
            <p:nvSpPr>
              <p:cNvPr id="25" name="TextBox 6">
                <a:extLst>
                  <a:ext uri="{FF2B5EF4-FFF2-40B4-BE49-F238E27FC236}">
                    <a16:creationId xmlns:a16="http://schemas.microsoft.com/office/drawing/2014/main" id="{F13C47E6-12D3-EA3B-8DB0-59338DF4CA82}"/>
                  </a:ext>
                </a:extLst>
              </p:cNvPr>
              <p:cNvSpPr txBox="1">
                <a:spLocks/>
              </p:cNvSpPr>
              <p:nvPr/>
            </p:nvSpPr>
            <p:spPr>
              <a:xfrm>
                <a:off x="1545113" y="2737821"/>
                <a:ext cx="3786430" cy="716781"/>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a:solidFill>
                      <a:schemeClr val="bg1"/>
                    </a:solidFill>
                    <a:latin typeface="Verdana" panose="020B0604030504040204" pitchFamily="34" charset="0"/>
                    <a:ea typeface="Verdana" panose="020B0604030504040204" pitchFamily="34" charset="0"/>
                  </a:rPr>
                  <a:t>No intentes demostrar un punto o tener la razón y enseñarle al mercado una lección</a:t>
                </a:r>
                <a:endParaRPr lang="es-MX" sz="1200">
                  <a:solidFill>
                    <a:schemeClr val="bg1"/>
                  </a:solidFill>
                  <a:latin typeface="Verdana" panose="020B0604030504040204" pitchFamily="34" charset="0"/>
                  <a:ea typeface="Verdana" panose="020B0604030504040204" pitchFamily="34" charset="0"/>
                </a:endParaRPr>
              </a:p>
            </p:txBody>
          </p:sp>
        </p:grpSp>
        <p:pic>
          <p:nvPicPr>
            <p:cNvPr id="23" name="Imagen 22" descr="Icono&#10;&#10;Descripción generada automáticamente">
              <a:extLst>
                <a:ext uri="{FF2B5EF4-FFF2-40B4-BE49-F238E27FC236}">
                  <a16:creationId xmlns:a16="http://schemas.microsoft.com/office/drawing/2014/main" id="{7143E039-C891-E1C2-0DE4-47AEC90F5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983" y="3586828"/>
              <a:ext cx="956296" cy="956296"/>
            </a:xfrm>
            <a:prstGeom prst="rect">
              <a:avLst/>
            </a:prstGeom>
          </p:spPr>
        </p:pic>
      </p:grpSp>
      <p:grpSp>
        <p:nvGrpSpPr>
          <p:cNvPr id="7" name="Grupo 6">
            <a:extLst>
              <a:ext uri="{FF2B5EF4-FFF2-40B4-BE49-F238E27FC236}">
                <a16:creationId xmlns:a16="http://schemas.microsoft.com/office/drawing/2014/main" id="{2EAB7A8C-A145-F8A6-A603-9A27CFB1D3EA}"/>
              </a:ext>
            </a:extLst>
          </p:cNvPr>
          <p:cNvGrpSpPr/>
          <p:nvPr/>
        </p:nvGrpSpPr>
        <p:grpSpPr>
          <a:xfrm>
            <a:off x="270726" y="2543606"/>
            <a:ext cx="4255134" cy="820293"/>
            <a:chOff x="1127585" y="4268483"/>
            <a:chExt cx="4895438" cy="943729"/>
          </a:xfrm>
        </p:grpSpPr>
        <p:grpSp>
          <p:nvGrpSpPr>
            <p:cNvPr id="18" name="Group 34">
              <a:extLst>
                <a:ext uri="{FF2B5EF4-FFF2-40B4-BE49-F238E27FC236}">
                  <a16:creationId xmlns:a16="http://schemas.microsoft.com/office/drawing/2014/main" id="{50E358C6-D5D9-88F0-C69B-6EBF0D977230}"/>
                </a:ext>
              </a:extLst>
            </p:cNvPr>
            <p:cNvGrpSpPr/>
            <p:nvPr/>
          </p:nvGrpSpPr>
          <p:grpSpPr>
            <a:xfrm>
              <a:off x="1127585" y="4415511"/>
              <a:ext cx="4466265" cy="796701"/>
              <a:chOff x="4158990" y="3989402"/>
              <a:chExt cx="4466265" cy="796701"/>
            </a:xfrm>
          </p:grpSpPr>
          <p:sp>
            <p:nvSpPr>
              <p:cNvPr id="20" name="TextBox 2">
                <a:extLst>
                  <a:ext uri="{FF2B5EF4-FFF2-40B4-BE49-F238E27FC236}">
                    <a16:creationId xmlns:a16="http://schemas.microsoft.com/office/drawing/2014/main" id="{276C971C-97FA-FD68-DCCF-DABEC137E3B0}"/>
                  </a:ext>
                </a:extLst>
              </p:cNvPr>
              <p:cNvSpPr txBox="1"/>
              <p:nvPr/>
            </p:nvSpPr>
            <p:spPr>
              <a:xfrm>
                <a:off x="4161352" y="4084107"/>
                <a:ext cx="4069994" cy="511986"/>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a:solidFill>
                      <a:schemeClr val="bg1"/>
                    </a:solidFill>
                    <a:latin typeface="Verdana" panose="020B0604030504040204" pitchFamily="34" charset="0"/>
                    <a:ea typeface="Verdana" panose="020B0604030504040204" pitchFamily="34" charset="0"/>
                  </a:rPr>
                  <a:t>Enfócate en obtener rendimientos positivos, no en tener la razón</a:t>
                </a:r>
              </a:p>
            </p:txBody>
          </p:sp>
          <p:sp>
            <p:nvSpPr>
              <p:cNvPr id="21" name="Rectangle: Rounded Corners 27">
                <a:extLst>
                  <a:ext uri="{FF2B5EF4-FFF2-40B4-BE49-F238E27FC236}">
                    <a16:creationId xmlns:a16="http://schemas.microsoft.com/office/drawing/2014/main" id="{816A42E3-EA15-D53E-57BA-CDE8FB4E664F}"/>
                  </a:ext>
                </a:extLst>
              </p:cNvPr>
              <p:cNvSpPr/>
              <p:nvPr/>
            </p:nvSpPr>
            <p:spPr>
              <a:xfrm>
                <a:off x="4158990" y="3989402"/>
                <a:ext cx="4466265" cy="796701"/>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200">
                  <a:latin typeface="Verdana" panose="020B0604030504040204" pitchFamily="34" charset="0"/>
                  <a:ea typeface="Verdana" panose="020B0604030504040204" pitchFamily="34" charset="0"/>
                </a:endParaRPr>
              </a:p>
            </p:txBody>
          </p:sp>
        </p:grpSp>
        <p:pic>
          <p:nvPicPr>
            <p:cNvPr id="19" name="Imagen 18" descr="Icono&#10;&#10;Descripción generada automáticamente">
              <a:extLst>
                <a:ext uri="{FF2B5EF4-FFF2-40B4-BE49-F238E27FC236}">
                  <a16:creationId xmlns:a16="http://schemas.microsoft.com/office/drawing/2014/main" id="{8DB286BF-C713-DB12-6632-AAB78F5121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0775" y="4268483"/>
              <a:ext cx="812248" cy="812248"/>
            </a:xfrm>
            <a:prstGeom prst="rect">
              <a:avLst/>
            </a:prstGeom>
          </p:spPr>
        </p:pic>
      </p:grpSp>
      <p:grpSp>
        <p:nvGrpSpPr>
          <p:cNvPr id="8" name="Grupo 7">
            <a:extLst>
              <a:ext uri="{FF2B5EF4-FFF2-40B4-BE49-F238E27FC236}">
                <a16:creationId xmlns:a16="http://schemas.microsoft.com/office/drawing/2014/main" id="{46BF83BE-BD41-1331-17D2-81CA5656D17F}"/>
              </a:ext>
            </a:extLst>
          </p:cNvPr>
          <p:cNvGrpSpPr/>
          <p:nvPr/>
        </p:nvGrpSpPr>
        <p:grpSpPr>
          <a:xfrm>
            <a:off x="4675549" y="3583538"/>
            <a:ext cx="4122672" cy="821228"/>
            <a:chOff x="6131431" y="4296693"/>
            <a:chExt cx="4743039" cy="944804"/>
          </a:xfrm>
        </p:grpSpPr>
        <p:grpSp>
          <p:nvGrpSpPr>
            <p:cNvPr id="14" name="Group 33">
              <a:extLst>
                <a:ext uri="{FF2B5EF4-FFF2-40B4-BE49-F238E27FC236}">
                  <a16:creationId xmlns:a16="http://schemas.microsoft.com/office/drawing/2014/main" id="{C3212A27-0689-7592-39BB-F5E6B62DCC75}"/>
                </a:ext>
              </a:extLst>
            </p:cNvPr>
            <p:cNvGrpSpPr/>
            <p:nvPr/>
          </p:nvGrpSpPr>
          <p:grpSpPr>
            <a:xfrm>
              <a:off x="6507101" y="4369600"/>
              <a:ext cx="4367369" cy="871897"/>
              <a:chOff x="909800" y="2597851"/>
              <a:chExt cx="4367369" cy="871897"/>
            </a:xfrm>
          </p:grpSpPr>
          <p:sp>
            <p:nvSpPr>
              <p:cNvPr id="16" name="Rectangle: Rounded Corners 26">
                <a:extLst>
                  <a:ext uri="{FF2B5EF4-FFF2-40B4-BE49-F238E27FC236}">
                    <a16:creationId xmlns:a16="http://schemas.microsoft.com/office/drawing/2014/main" id="{320F67CC-F76A-7EE5-F0CC-EF80DC2DFEE1}"/>
                  </a:ext>
                </a:extLst>
              </p:cNvPr>
              <p:cNvSpPr/>
              <p:nvPr/>
            </p:nvSpPr>
            <p:spPr>
              <a:xfrm>
                <a:off x="909800" y="2597851"/>
                <a:ext cx="4292787" cy="871897"/>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200">
                  <a:latin typeface="Verdana" panose="020B0604030504040204" pitchFamily="34" charset="0"/>
                  <a:ea typeface="Verdana" panose="020B0604030504040204" pitchFamily="34" charset="0"/>
                </a:endParaRPr>
              </a:p>
            </p:txBody>
          </p:sp>
          <p:sp>
            <p:nvSpPr>
              <p:cNvPr id="17" name="TextBox 6">
                <a:extLst>
                  <a:ext uri="{FF2B5EF4-FFF2-40B4-BE49-F238E27FC236}">
                    <a16:creationId xmlns:a16="http://schemas.microsoft.com/office/drawing/2014/main" id="{89CB421E-81E5-69B6-B3D8-337B145B9221}"/>
                  </a:ext>
                </a:extLst>
              </p:cNvPr>
              <p:cNvSpPr txBox="1"/>
              <p:nvPr/>
            </p:nvSpPr>
            <p:spPr>
              <a:xfrm>
                <a:off x="1523976" y="2617485"/>
                <a:ext cx="3753193" cy="716780"/>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a:solidFill>
                      <a:schemeClr val="bg1"/>
                    </a:solidFill>
                    <a:latin typeface="Verdana" panose="020B0604030504040204" pitchFamily="34" charset="0"/>
                    <a:ea typeface="Verdana" panose="020B0604030504040204" pitchFamily="34" charset="0"/>
                  </a:rPr>
                  <a:t>Las emociones no son el enemigo y pueden ser una fuente valiosa de información sobre nosotros mismos</a:t>
                </a:r>
                <a:endParaRPr lang="es-MX" sz="1200">
                  <a:solidFill>
                    <a:schemeClr val="bg1"/>
                  </a:solidFill>
                  <a:latin typeface="Verdana" panose="020B0604030504040204" pitchFamily="34" charset="0"/>
                  <a:ea typeface="Verdana" panose="020B0604030504040204" pitchFamily="34" charset="0"/>
                </a:endParaRPr>
              </a:p>
            </p:txBody>
          </p:sp>
        </p:grpSp>
        <p:pic>
          <p:nvPicPr>
            <p:cNvPr id="15" name="Imagen 14" descr="Icono&#10;&#10;Descripción generada automáticamente">
              <a:extLst>
                <a:ext uri="{FF2B5EF4-FFF2-40B4-BE49-F238E27FC236}">
                  <a16:creationId xmlns:a16="http://schemas.microsoft.com/office/drawing/2014/main" id="{BE2A9EA3-5788-47DA-92FB-115ED90821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404399">
              <a:off x="6131431" y="4296693"/>
              <a:ext cx="783680" cy="783680"/>
            </a:xfrm>
            <a:prstGeom prst="rect">
              <a:avLst/>
            </a:prstGeom>
          </p:spPr>
        </p:pic>
      </p:grpSp>
      <p:grpSp>
        <p:nvGrpSpPr>
          <p:cNvPr id="9" name="Grupo 8">
            <a:extLst>
              <a:ext uri="{FF2B5EF4-FFF2-40B4-BE49-F238E27FC236}">
                <a16:creationId xmlns:a16="http://schemas.microsoft.com/office/drawing/2014/main" id="{9BDE0D6B-E9F2-9D16-6DA6-748E2803A751}"/>
              </a:ext>
            </a:extLst>
          </p:cNvPr>
          <p:cNvGrpSpPr/>
          <p:nvPr/>
        </p:nvGrpSpPr>
        <p:grpSpPr>
          <a:xfrm>
            <a:off x="292495" y="3555802"/>
            <a:ext cx="4365839" cy="857250"/>
            <a:chOff x="1734451" y="4971518"/>
            <a:chExt cx="5022796" cy="986246"/>
          </a:xfrm>
        </p:grpSpPr>
        <p:grpSp>
          <p:nvGrpSpPr>
            <p:cNvPr id="10" name="Group 34">
              <a:extLst>
                <a:ext uri="{FF2B5EF4-FFF2-40B4-BE49-F238E27FC236}">
                  <a16:creationId xmlns:a16="http://schemas.microsoft.com/office/drawing/2014/main" id="{574B6146-3276-4AE0-508C-44CFA7221661}"/>
                </a:ext>
              </a:extLst>
            </p:cNvPr>
            <p:cNvGrpSpPr/>
            <p:nvPr/>
          </p:nvGrpSpPr>
          <p:grpSpPr>
            <a:xfrm>
              <a:off x="1734451" y="5171583"/>
              <a:ext cx="4622309" cy="786181"/>
              <a:chOff x="4284603" y="3989402"/>
              <a:chExt cx="4622309" cy="786181"/>
            </a:xfrm>
          </p:grpSpPr>
          <p:sp>
            <p:nvSpPr>
              <p:cNvPr id="12" name="TextBox 2">
                <a:extLst>
                  <a:ext uri="{FF2B5EF4-FFF2-40B4-BE49-F238E27FC236}">
                    <a16:creationId xmlns:a16="http://schemas.microsoft.com/office/drawing/2014/main" id="{4ED11C1A-C3E7-FAF7-5A32-7FBA2799C976}"/>
                  </a:ext>
                </a:extLst>
              </p:cNvPr>
              <p:cNvSpPr txBox="1"/>
              <p:nvPr/>
            </p:nvSpPr>
            <p:spPr>
              <a:xfrm>
                <a:off x="4284605" y="4082696"/>
                <a:ext cx="4622307" cy="511986"/>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a:solidFill>
                      <a:schemeClr val="bg1"/>
                    </a:solidFill>
                    <a:latin typeface="Verdana" panose="020B0604030504040204" pitchFamily="34" charset="0"/>
                    <a:ea typeface="Verdana" panose="020B0604030504040204" pitchFamily="34" charset="0"/>
                  </a:rPr>
                  <a:t>Queremos evitar las elecciones y comportamientos emocionales</a:t>
                </a:r>
              </a:p>
            </p:txBody>
          </p:sp>
          <p:sp>
            <p:nvSpPr>
              <p:cNvPr id="13" name="Rectangle: Rounded Corners 27">
                <a:extLst>
                  <a:ext uri="{FF2B5EF4-FFF2-40B4-BE49-F238E27FC236}">
                    <a16:creationId xmlns:a16="http://schemas.microsoft.com/office/drawing/2014/main" id="{EDD50CDF-ED74-3B7E-CC01-E0BF68052ADE}"/>
                  </a:ext>
                </a:extLst>
              </p:cNvPr>
              <p:cNvSpPr/>
              <p:nvPr/>
            </p:nvSpPr>
            <p:spPr>
              <a:xfrm>
                <a:off x="4284603" y="3989402"/>
                <a:ext cx="4564045" cy="786181"/>
              </a:xfrm>
              <a:prstGeom prst="roundRect">
                <a:avLst>
                  <a:gd name="adj" fmla="val 23592"/>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200">
                  <a:latin typeface="Verdana" panose="020B0604030504040204" pitchFamily="34" charset="0"/>
                  <a:ea typeface="Verdana" panose="020B0604030504040204" pitchFamily="34" charset="0"/>
                </a:endParaRPr>
              </a:p>
            </p:txBody>
          </p:sp>
        </p:grpSp>
        <p:pic>
          <p:nvPicPr>
            <p:cNvPr id="11" name="Imagen 10" descr="Forma&#10;&#10;Descripción generada automáticamente">
              <a:extLst>
                <a:ext uri="{FF2B5EF4-FFF2-40B4-BE49-F238E27FC236}">
                  <a16:creationId xmlns:a16="http://schemas.microsoft.com/office/drawing/2014/main" id="{60DB3B9F-0F01-012E-574F-DF22B6EBC3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1001" y="4971518"/>
              <a:ext cx="986246" cy="986246"/>
            </a:xfrm>
            <a:prstGeom prst="rect">
              <a:avLst/>
            </a:prstGeom>
          </p:spPr>
        </p:pic>
      </p:grpSp>
    </p:spTree>
    <p:extLst>
      <p:ext uri="{BB962C8B-B14F-4D97-AF65-F5344CB8AC3E}">
        <p14:creationId xmlns:p14="http://schemas.microsoft.com/office/powerpoint/2010/main" val="204503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28A6E3A-B453-DF0E-C574-17E15816C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25142D0-C44A-CCA4-DE83-6823829D94F7}"/>
              </a:ext>
            </a:extLst>
          </p:cNvPr>
          <p:cNvSpPr>
            <a:spLocks noGrp="1"/>
          </p:cNvSpPr>
          <p:nvPr>
            <p:ph type="title"/>
          </p:nvPr>
        </p:nvSpPr>
        <p:spPr>
          <a:xfrm>
            <a:off x="365760" y="503673"/>
            <a:ext cx="8778240" cy="548640"/>
          </a:xfrm>
        </p:spPr>
        <p:txBody>
          <a:bodyPr/>
          <a:lstStyle/>
          <a:p>
            <a:r>
              <a:rPr lang="en-US"/>
              <a:t>Tu juego</a:t>
            </a:r>
            <a:r>
              <a:rPr lang="es-MX"/>
              <a:t>🏌️‍♀️</a:t>
            </a:r>
            <a:endParaRPr lang="en-US"/>
          </a:p>
        </p:txBody>
      </p:sp>
      <p:pic>
        <p:nvPicPr>
          <p:cNvPr id="8" name="Imagen 7">
            <a:extLst>
              <a:ext uri="{FF2B5EF4-FFF2-40B4-BE49-F238E27FC236}">
                <a16:creationId xmlns:a16="http://schemas.microsoft.com/office/drawing/2014/main" id="{BBFEEAA6-5F7D-1118-F4FB-89C5A83FFA80}"/>
              </a:ext>
            </a:extLst>
          </p:cNvPr>
          <p:cNvPicPr>
            <a:picLocks noChangeAspect="1"/>
          </p:cNvPicPr>
          <p:nvPr/>
        </p:nvPicPr>
        <p:blipFill>
          <a:blip r:embed="rId3">
            <a:alphaModFix amt="4000"/>
          </a:blip>
          <a:stretch>
            <a:fillRect/>
          </a:stretch>
        </p:blipFill>
        <p:spPr>
          <a:xfrm>
            <a:off x="4780570" y="582459"/>
            <a:ext cx="4819998" cy="4819998"/>
          </a:xfrm>
          <a:prstGeom prst="rect">
            <a:avLst/>
          </a:prstGeom>
        </p:spPr>
      </p:pic>
      <p:grpSp>
        <p:nvGrpSpPr>
          <p:cNvPr id="10" name="Group 5">
            <a:extLst>
              <a:ext uri="{FF2B5EF4-FFF2-40B4-BE49-F238E27FC236}">
                <a16:creationId xmlns:a16="http://schemas.microsoft.com/office/drawing/2014/main" id="{7635AE34-B451-4F95-58E4-513D8D869CBD}"/>
              </a:ext>
            </a:extLst>
          </p:cNvPr>
          <p:cNvGrpSpPr/>
          <p:nvPr/>
        </p:nvGrpSpPr>
        <p:grpSpPr>
          <a:xfrm>
            <a:off x="419302" y="1574992"/>
            <a:ext cx="4346158" cy="2778159"/>
            <a:chOff x="590634" y="2295912"/>
            <a:chExt cx="4461245" cy="2851725"/>
          </a:xfrm>
        </p:grpSpPr>
        <p:grpSp>
          <p:nvGrpSpPr>
            <p:cNvPr id="19" name="Grupo 18">
              <a:extLst>
                <a:ext uri="{FF2B5EF4-FFF2-40B4-BE49-F238E27FC236}">
                  <a16:creationId xmlns:a16="http://schemas.microsoft.com/office/drawing/2014/main" id="{FF64DC7A-71B3-E85F-8BE4-C4F042F49913}"/>
                </a:ext>
              </a:extLst>
            </p:cNvPr>
            <p:cNvGrpSpPr/>
            <p:nvPr/>
          </p:nvGrpSpPr>
          <p:grpSpPr>
            <a:xfrm>
              <a:off x="590634" y="2295912"/>
              <a:ext cx="4461245" cy="537075"/>
              <a:chOff x="809101" y="2982454"/>
              <a:chExt cx="4461245" cy="537075"/>
            </a:xfrm>
          </p:grpSpPr>
          <p:sp>
            <p:nvSpPr>
              <p:cNvPr id="24" name="TextBox 4">
                <a:extLst>
                  <a:ext uri="{FF2B5EF4-FFF2-40B4-BE49-F238E27FC236}">
                    <a16:creationId xmlns:a16="http://schemas.microsoft.com/office/drawing/2014/main" id="{9D10DC2E-AD07-7C30-E642-26DCADCD9B50}"/>
                  </a:ext>
                </a:extLst>
              </p:cNvPr>
              <p:cNvSpPr txBox="1"/>
              <p:nvPr/>
            </p:nvSpPr>
            <p:spPr>
              <a:xfrm>
                <a:off x="1163687" y="2982454"/>
                <a:ext cx="4106659" cy="537075"/>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C002"/>
                  </a:buClr>
                </a:pPr>
                <a:r>
                  <a:rPr lang="es-ES" sz="1400">
                    <a:solidFill>
                      <a:schemeClr val="tx1">
                        <a:lumMod val="85000"/>
                        <a:lumOff val="15000"/>
                      </a:schemeClr>
                    </a:solidFill>
                    <a:latin typeface="Verdana" panose="020B0604030504040204" pitchFamily="34" charset="0"/>
                    <a:ea typeface="Verdana" panose="020B0604030504040204" pitchFamily="34" charset="0"/>
                  </a:rPr>
                  <a:t>Los inversores necesitan comprender quiénes son y cuáles son sus objetivos</a:t>
                </a:r>
                <a:endParaRPr lang="es-MX" sz="1400">
                  <a:solidFill>
                    <a:schemeClr val="tx1">
                      <a:lumMod val="85000"/>
                      <a:lumOff val="15000"/>
                    </a:schemeClr>
                  </a:solidFill>
                  <a:latin typeface="Verdana" panose="020B0604030504040204" pitchFamily="34" charset="0"/>
                  <a:ea typeface="Verdana" panose="020B0604030504040204" pitchFamily="34" charset="0"/>
                </a:endParaRPr>
              </a:p>
            </p:txBody>
          </p:sp>
          <p:grpSp>
            <p:nvGrpSpPr>
              <p:cNvPr id="25" name="Group 16">
                <a:extLst>
                  <a:ext uri="{FF2B5EF4-FFF2-40B4-BE49-F238E27FC236}">
                    <a16:creationId xmlns:a16="http://schemas.microsoft.com/office/drawing/2014/main" id="{9BB53240-1A7E-7993-336A-25FA068C51C9}"/>
                  </a:ext>
                </a:extLst>
              </p:cNvPr>
              <p:cNvGrpSpPr/>
              <p:nvPr/>
            </p:nvGrpSpPr>
            <p:grpSpPr>
              <a:xfrm>
                <a:off x="809101" y="3125063"/>
                <a:ext cx="358095" cy="358095"/>
                <a:chOff x="743471" y="2734799"/>
                <a:chExt cx="358095" cy="358095"/>
              </a:xfrm>
            </p:grpSpPr>
            <p:sp>
              <p:nvSpPr>
                <p:cNvPr id="26" name="Oval 13">
                  <a:extLst>
                    <a:ext uri="{FF2B5EF4-FFF2-40B4-BE49-F238E27FC236}">
                      <a16:creationId xmlns:a16="http://schemas.microsoft.com/office/drawing/2014/main" id="{63F30FD7-C8F1-0E5F-5AEA-1E51AB8D9080}"/>
                    </a:ext>
                  </a:extLst>
                </p:cNvPr>
                <p:cNvSpPr/>
                <p:nvPr/>
              </p:nvSpPr>
              <p:spPr>
                <a:xfrm>
                  <a:off x="743471" y="2734799"/>
                  <a:ext cx="358095" cy="358095"/>
                </a:xfrm>
                <a:prstGeom prst="ellipse">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7" name="Half Frame 15">
                  <a:extLst>
                    <a:ext uri="{FF2B5EF4-FFF2-40B4-BE49-F238E27FC236}">
                      <a16:creationId xmlns:a16="http://schemas.microsoft.com/office/drawing/2014/main" id="{EF90C958-30B9-D4CC-8B27-4713105490B1}"/>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20" name="Grupo 19">
              <a:extLst>
                <a:ext uri="{FF2B5EF4-FFF2-40B4-BE49-F238E27FC236}">
                  <a16:creationId xmlns:a16="http://schemas.microsoft.com/office/drawing/2014/main" id="{83839AB8-C7F5-5BCA-DD5A-773ABFF83582}"/>
                </a:ext>
              </a:extLst>
            </p:cNvPr>
            <p:cNvGrpSpPr/>
            <p:nvPr/>
          </p:nvGrpSpPr>
          <p:grpSpPr>
            <a:xfrm>
              <a:off x="743471" y="2810990"/>
              <a:ext cx="3997274" cy="2336647"/>
              <a:chOff x="988148" y="4437314"/>
              <a:chExt cx="3997274" cy="2336647"/>
            </a:xfrm>
          </p:grpSpPr>
          <p:sp>
            <p:nvSpPr>
              <p:cNvPr id="21" name="TextBox 4">
                <a:extLst>
                  <a:ext uri="{FF2B5EF4-FFF2-40B4-BE49-F238E27FC236}">
                    <a16:creationId xmlns:a16="http://schemas.microsoft.com/office/drawing/2014/main" id="{BD118D19-C2DD-8F03-8144-D0068E2276CA}"/>
                  </a:ext>
                </a:extLst>
              </p:cNvPr>
              <p:cNvSpPr txBox="1"/>
              <p:nvPr/>
            </p:nvSpPr>
            <p:spPr>
              <a:xfrm>
                <a:off x="2065142" y="4688846"/>
                <a:ext cx="2920280" cy="2085115"/>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C002"/>
                  </a:buClr>
                </a:pPr>
                <a:r>
                  <a:rPr lang="es-ES" sz="1400">
                    <a:solidFill>
                      <a:schemeClr val="tx1">
                        <a:lumMod val="85000"/>
                        <a:lumOff val="15000"/>
                      </a:schemeClr>
                    </a:solidFill>
                    <a:latin typeface="Verdana" panose="020B0604030504040204" pitchFamily="34" charset="0"/>
                    <a:ea typeface="Verdana" panose="020B0604030504040204" pitchFamily="34" charset="0"/>
                  </a:rPr>
                  <a:t>Algunas de las variables importantes para determinar un estilo de inversión apropiado incluyen: motivación para invertir, horizonte de tiempo preferido, clases de activos, mercados, instrumentos y tolerancia al riesgo</a:t>
                </a:r>
              </a:p>
            </p:txBody>
          </p:sp>
          <p:sp>
            <p:nvSpPr>
              <p:cNvPr id="22" name="Abrir llave 21">
                <a:extLst>
                  <a:ext uri="{FF2B5EF4-FFF2-40B4-BE49-F238E27FC236}">
                    <a16:creationId xmlns:a16="http://schemas.microsoft.com/office/drawing/2014/main" id="{75449220-BB38-7F86-1CE7-099E60BC2F62}"/>
                  </a:ext>
                </a:extLst>
              </p:cNvPr>
              <p:cNvSpPr/>
              <p:nvPr/>
            </p:nvSpPr>
            <p:spPr>
              <a:xfrm>
                <a:off x="1966082" y="4688846"/>
                <a:ext cx="131237" cy="2085115"/>
              </a:xfrm>
              <a:prstGeom prst="leftBrac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cxnSp>
            <p:nvCxnSpPr>
              <p:cNvPr id="23" name="Conector: angular 22">
                <a:extLst>
                  <a:ext uri="{FF2B5EF4-FFF2-40B4-BE49-F238E27FC236}">
                    <a16:creationId xmlns:a16="http://schemas.microsoft.com/office/drawing/2014/main" id="{AF760449-7DC0-6A00-3B0F-D77E3FADD8B1}"/>
                  </a:ext>
                </a:extLst>
              </p:cNvPr>
              <p:cNvCxnSpPr>
                <a:cxnSpLocks/>
                <a:endCxn id="22" idx="1"/>
              </p:cNvCxnSpPr>
              <p:nvPr/>
            </p:nvCxnSpPr>
            <p:spPr>
              <a:xfrm rot="16200000" flipH="1">
                <a:off x="830070" y="4595392"/>
                <a:ext cx="1294090" cy="977934"/>
              </a:xfrm>
              <a:prstGeom prst="bentConnector2">
                <a:avLst/>
              </a:prstGeom>
              <a:ln w="3175">
                <a:solidFill>
                  <a:schemeClr val="accent1"/>
                </a:solidFill>
                <a:prstDash val="lgDashDot"/>
              </a:ln>
            </p:spPr>
            <p:style>
              <a:lnRef idx="1">
                <a:schemeClr val="accent1"/>
              </a:lnRef>
              <a:fillRef idx="0">
                <a:schemeClr val="accent1"/>
              </a:fillRef>
              <a:effectRef idx="0">
                <a:schemeClr val="accent1"/>
              </a:effectRef>
              <a:fontRef idx="minor">
                <a:schemeClr val="tx1"/>
              </a:fontRef>
            </p:style>
          </p:cxnSp>
        </p:grpSp>
      </p:grpSp>
      <p:grpSp>
        <p:nvGrpSpPr>
          <p:cNvPr id="11" name="Grupo 10">
            <a:extLst>
              <a:ext uri="{FF2B5EF4-FFF2-40B4-BE49-F238E27FC236}">
                <a16:creationId xmlns:a16="http://schemas.microsoft.com/office/drawing/2014/main" id="{30D42A52-7E15-C120-06FC-D13384B6C10B}"/>
              </a:ext>
            </a:extLst>
          </p:cNvPr>
          <p:cNvGrpSpPr/>
          <p:nvPr/>
        </p:nvGrpSpPr>
        <p:grpSpPr>
          <a:xfrm>
            <a:off x="4693347" y="1576859"/>
            <a:ext cx="4346157" cy="1760628"/>
            <a:chOff x="809101" y="3936613"/>
            <a:chExt cx="4461244" cy="1807250"/>
          </a:xfrm>
        </p:grpSpPr>
        <p:sp>
          <p:nvSpPr>
            <p:cNvPr id="12" name="TextBox 4">
              <a:extLst>
                <a:ext uri="{FF2B5EF4-FFF2-40B4-BE49-F238E27FC236}">
                  <a16:creationId xmlns:a16="http://schemas.microsoft.com/office/drawing/2014/main" id="{A2C68239-D29B-BE0E-B130-61B52EA3661A}"/>
                </a:ext>
              </a:extLst>
            </p:cNvPr>
            <p:cNvSpPr txBox="1"/>
            <p:nvPr/>
          </p:nvSpPr>
          <p:spPr>
            <a:xfrm>
              <a:off x="1163686" y="3936613"/>
              <a:ext cx="4106659" cy="537075"/>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C002"/>
                </a:buClr>
              </a:pPr>
              <a:r>
                <a:rPr lang="es-ES" sz="1400">
                  <a:solidFill>
                    <a:schemeClr val="tx1">
                      <a:lumMod val="85000"/>
                      <a:lumOff val="15000"/>
                    </a:schemeClr>
                  </a:solidFill>
                  <a:latin typeface="Verdana" panose="020B0604030504040204" pitchFamily="34" charset="0"/>
                  <a:ea typeface="Verdana" panose="020B0604030504040204" pitchFamily="34" charset="0"/>
                </a:rPr>
                <a:t>Para ser un mejor inversor, amplía tu enfoque</a:t>
              </a:r>
            </a:p>
          </p:txBody>
        </p:sp>
        <p:grpSp>
          <p:nvGrpSpPr>
            <p:cNvPr id="13" name="Group 16">
              <a:extLst>
                <a:ext uri="{FF2B5EF4-FFF2-40B4-BE49-F238E27FC236}">
                  <a16:creationId xmlns:a16="http://schemas.microsoft.com/office/drawing/2014/main" id="{43396AFB-FCCF-5204-6850-2F0C78A62672}"/>
                </a:ext>
              </a:extLst>
            </p:cNvPr>
            <p:cNvGrpSpPr/>
            <p:nvPr/>
          </p:nvGrpSpPr>
          <p:grpSpPr>
            <a:xfrm>
              <a:off x="809101" y="4079222"/>
              <a:ext cx="358095" cy="358095"/>
              <a:chOff x="743471" y="2734799"/>
              <a:chExt cx="358095" cy="358095"/>
            </a:xfrm>
          </p:grpSpPr>
          <p:sp>
            <p:nvSpPr>
              <p:cNvPr id="17" name="Oval 13">
                <a:extLst>
                  <a:ext uri="{FF2B5EF4-FFF2-40B4-BE49-F238E27FC236}">
                    <a16:creationId xmlns:a16="http://schemas.microsoft.com/office/drawing/2014/main" id="{F6E481DB-5F51-91BF-2615-4BB11D30B865}"/>
                  </a:ext>
                </a:extLst>
              </p:cNvPr>
              <p:cNvSpPr/>
              <p:nvPr/>
            </p:nvSpPr>
            <p:spPr>
              <a:xfrm>
                <a:off x="743471" y="2734799"/>
                <a:ext cx="358095" cy="358095"/>
              </a:xfrm>
              <a:prstGeom prst="ellipse">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8" name="Half Frame 15">
                <a:extLst>
                  <a:ext uri="{FF2B5EF4-FFF2-40B4-BE49-F238E27FC236}">
                    <a16:creationId xmlns:a16="http://schemas.microsoft.com/office/drawing/2014/main" id="{54A03048-862C-A96C-1CA4-A5EDBCE7F14B}"/>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sp>
          <p:nvSpPr>
            <p:cNvPr id="14" name="TextBox 4">
              <a:extLst>
                <a:ext uri="{FF2B5EF4-FFF2-40B4-BE49-F238E27FC236}">
                  <a16:creationId xmlns:a16="http://schemas.microsoft.com/office/drawing/2014/main" id="{55AE9653-2A46-7BC5-1669-B066DB243A63}"/>
                </a:ext>
              </a:extLst>
            </p:cNvPr>
            <p:cNvSpPr txBox="1"/>
            <p:nvPr/>
          </p:nvSpPr>
          <p:spPr>
            <a:xfrm>
              <a:off x="2065142" y="4688846"/>
              <a:ext cx="2920280" cy="979372"/>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C002"/>
                </a:buClr>
              </a:pPr>
              <a:r>
                <a:rPr lang="es-ES" sz="1400">
                  <a:solidFill>
                    <a:schemeClr val="tx1">
                      <a:lumMod val="85000"/>
                      <a:lumOff val="15000"/>
                    </a:schemeClr>
                  </a:solidFill>
                  <a:latin typeface="Verdana" panose="020B0604030504040204" pitchFamily="34" charset="0"/>
                  <a:ea typeface="Verdana" panose="020B0604030504040204" pitchFamily="34" charset="0"/>
                </a:rPr>
                <a:t>Ser un inversor más eficiente también implica mirar más allá de los mercados y mejorar tu juego mental</a:t>
              </a:r>
            </a:p>
          </p:txBody>
        </p:sp>
        <p:sp>
          <p:nvSpPr>
            <p:cNvPr id="15" name="Abrir llave 14">
              <a:extLst>
                <a:ext uri="{FF2B5EF4-FFF2-40B4-BE49-F238E27FC236}">
                  <a16:creationId xmlns:a16="http://schemas.microsoft.com/office/drawing/2014/main" id="{303923A1-79F9-8D4E-AD73-544E915F8430}"/>
                </a:ext>
              </a:extLst>
            </p:cNvPr>
            <p:cNvSpPr/>
            <p:nvPr/>
          </p:nvSpPr>
          <p:spPr>
            <a:xfrm>
              <a:off x="1966082" y="4688846"/>
              <a:ext cx="170585" cy="1055017"/>
            </a:xfrm>
            <a:prstGeom prst="leftBrac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cxnSp>
          <p:nvCxnSpPr>
            <p:cNvPr id="16" name="Conector: angular 15">
              <a:extLst>
                <a:ext uri="{FF2B5EF4-FFF2-40B4-BE49-F238E27FC236}">
                  <a16:creationId xmlns:a16="http://schemas.microsoft.com/office/drawing/2014/main" id="{F648C352-707B-6812-BAFD-77913AE4FF58}"/>
                </a:ext>
              </a:extLst>
            </p:cNvPr>
            <p:cNvCxnSpPr>
              <a:cxnSpLocks/>
              <a:stCxn id="17" idx="4"/>
              <a:endCxn id="15" idx="1"/>
            </p:cNvCxnSpPr>
            <p:nvPr/>
          </p:nvCxnSpPr>
          <p:spPr>
            <a:xfrm rot="16200000" flipH="1">
              <a:off x="1087596" y="4337868"/>
              <a:ext cx="779038" cy="977933"/>
            </a:xfrm>
            <a:prstGeom prst="bentConnector2">
              <a:avLst/>
            </a:prstGeom>
            <a:ln w="3175">
              <a:solidFill>
                <a:schemeClr val="accent1"/>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7930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FF5676A-7D24-D9AB-2D0F-A674F0055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Imagen 5">
            <a:extLst>
              <a:ext uri="{FF2B5EF4-FFF2-40B4-BE49-F238E27FC236}">
                <a16:creationId xmlns:a16="http://schemas.microsoft.com/office/drawing/2014/main" id="{3E45EF9A-0FA7-A2F6-4EAD-68AA3CD294B7}"/>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2" name="Title 1">
            <a:extLst>
              <a:ext uri="{FF2B5EF4-FFF2-40B4-BE49-F238E27FC236}">
                <a16:creationId xmlns:a16="http://schemas.microsoft.com/office/drawing/2014/main" id="{EBEA4BA1-E6D7-DB63-2283-BAD03D109C50}"/>
              </a:ext>
            </a:extLst>
          </p:cNvPr>
          <p:cNvSpPr>
            <a:spLocks noGrp="1"/>
          </p:cNvSpPr>
          <p:nvPr>
            <p:ph type="title"/>
          </p:nvPr>
        </p:nvSpPr>
        <p:spPr>
          <a:xfrm>
            <a:off x="810929" y="449580"/>
            <a:ext cx="8778240" cy="627647"/>
          </a:xfrm>
        </p:spPr>
        <p:txBody>
          <a:bodyPr anchor="t"/>
          <a:lstStyle/>
          <a:p>
            <a:r>
              <a:rPr lang="en-US" err="1"/>
              <a:t>Ganando</a:t>
            </a:r>
            <a:r>
              <a:rPr lang="en-US"/>
              <a:t> </a:t>
            </a:r>
            <a:r>
              <a:rPr lang="en-US" err="1"/>
              <a:t>el</a:t>
            </a:r>
            <a:r>
              <a:rPr lang="en-US"/>
              <a:t> juego interior​</a:t>
            </a:r>
          </a:p>
        </p:txBody>
      </p:sp>
      <p:sp>
        <p:nvSpPr>
          <p:cNvPr id="8" name="TextBox 4">
            <a:extLst>
              <a:ext uri="{FF2B5EF4-FFF2-40B4-BE49-F238E27FC236}">
                <a16:creationId xmlns:a16="http://schemas.microsoft.com/office/drawing/2014/main" id="{60A71970-A515-69DC-3AE1-5EFFCE002996}"/>
              </a:ext>
            </a:extLst>
          </p:cNvPr>
          <p:cNvSpPr txBox="1"/>
          <p:nvPr/>
        </p:nvSpPr>
        <p:spPr>
          <a:xfrm>
            <a:off x="345028" y="1282578"/>
            <a:ext cx="4106659" cy="369332"/>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rgbClr val="FFC002"/>
              </a:buClr>
            </a:pPr>
            <a:r>
              <a:rPr lang="es-ES">
                <a:solidFill>
                  <a:schemeClr val="tx1">
                    <a:lumMod val="85000"/>
                    <a:lumOff val="15000"/>
                  </a:schemeClr>
                </a:solidFill>
                <a:latin typeface="Aptos" panose="020B0004020202020204" pitchFamily="34" charset="0"/>
              </a:rPr>
              <a:t>¿Cuál es tu motivación para invertir?</a:t>
            </a:r>
          </a:p>
        </p:txBody>
      </p:sp>
      <p:sp>
        <p:nvSpPr>
          <p:cNvPr id="9" name="TextBox 4">
            <a:extLst>
              <a:ext uri="{FF2B5EF4-FFF2-40B4-BE49-F238E27FC236}">
                <a16:creationId xmlns:a16="http://schemas.microsoft.com/office/drawing/2014/main" id="{8434ABDE-8449-F42D-1612-7768EBBA6436}"/>
              </a:ext>
            </a:extLst>
          </p:cNvPr>
          <p:cNvSpPr txBox="1"/>
          <p:nvPr/>
        </p:nvSpPr>
        <p:spPr>
          <a:xfrm>
            <a:off x="345026" y="2471325"/>
            <a:ext cx="4106659" cy="369332"/>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rgbClr val="FFC002"/>
              </a:buClr>
            </a:pPr>
            <a:r>
              <a:rPr lang="es-ES">
                <a:solidFill>
                  <a:schemeClr val="tx1">
                    <a:lumMod val="85000"/>
                    <a:lumOff val="15000"/>
                  </a:schemeClr>
                </a:solidFill>
                <a:latin typeface="Aptos" panose="020B0004020202020204" pitchFamily="34" charset="0"/>
              </a:rPr>
              <a:t>¿En qué etapa de la vida te encuentras?</a:t>
            </a:r>
          </a:p>
        </p:txBody>
      </p:sp>
      <p:sp>
        <p:nvSpPr>
          <p:cNvPr id="10" name="TextBox 4">
            <a:extLst>
              <a:ext uri="{FF2B5EF4-FFF2-40B4-BE49-F238E27FC236}">
                <a16:creationId xmlns:a16="http://schemas.microsoft.com/office/drawing/2014/main" id="{9E3B86E4-467E-E49D-33F6-8FDDFF60FBCF}"/>
              </a:ext>
            </a:extLst>
          </p:cNvPr>
          <p:cNvSpPr txBox="1"/>
          <p:nvPr/>
        </p:nvSpPr>
        <p:spPr>
          <a:xfrm>
            <a:off x="345027" y="3811527"/>
            <a:ext cx="4106659" cy="369332"/>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rgbClr val="FFC002"/>
              </a:buClr>
            </a:pPr>
            <a:r>
              <a:rPr lang="es-ES">
                <a:solidFill>
                  <a:schemeClr val="tx1">
                    <a:lumMod val="85000"/>
                    <a:lumOff val="15000"/>
                  </a:schemeClr>
                </a:solidFill>
                <a:latin typeface="Aptos" panose="020B0004020202020204" pitchFamily="34" charset="0"/>
              </a:rPr>
              <a:t>¿Cuál es tu horizonte temporal?</a:t>
            </a:r>
          </a:p>
        </p:txBody>
      </p:sp>
      <p:sp>
        <p:nvSpPr>
          <p:cNvPr id="11" name="TextBox 4">
            <a:extLst>
              <a:ext uri="{FF2B5EF4-FFF2-40B4-BE49-F238E27FC236}">
                <a16:creationId xmlns:a16="http://schemas.microsoft.com/office/drawing/2014/main" id="{AC1EEBE3-B9C7-B95F-4D4D-06254640EE37}"/>
              </a:ext>
            </a:extLst>
          </p:cNvPr>
          <p:cNvSpPr txBox="1"/>
          <p:nvPr/>
        </p:nvSpPr>
        <p:spPr>
          <a:xfrm>
            <a:off x="4451683" y="1777307"/>
            <a:ext cx="4106659" cy="369332"/>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C002"/>
              </a:buClr>
            </a:pPr>
            <a:r>
              <a:rPr lang="es-ES">
                <a:solidFill>
                  <a:schemeClr val="tx1">
                    <a:lumMod val="85000"/>
                    <a:lumOff val="15000"/>
                  </a:schemeClr>
                </a:solidFill>
                <a:latin typeface="Aptos" panose="020B0004020202020204" pitchFamily="34" charset="0"/>
              </a:rPr>
              <a:t>¿Cuál es el tamaño de tu portafolio?</a:t>
            </a:r>
          </a:p>
        </p:txBody>
      </p:sp>
      <p:sp>
        <p:nvSpPr>
          <p:cNvPr id="12" name="TextBox 4">
            <a:extLst>
              <a:ext uri="{FF2B5EF4-FFF2-40B4-BE49-F238E27FC236}">
                <a16:creationId xmlns:a16="http://schemas.microsoft.com/office/drawing/2014/main" id="{8A69C225-9F7F-CC45-5738-BAB7F5AD15BB}"/>
              </a:ext>
            </a:extLst>
          </p:cNvPr>
          <p:cNvSpPr txBox="1"/>
          <p:nvPr/>
        </p:nvSpPr>
        <p:spPr>
          <a:xfrm>
            <a:off x="4451683" y="2993632"/>
            <a:ext cx="4106659" cy="646331"/>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C002"/>
              </a:buClr>
            </a:pPr>
            <a:r>
              <a:rPr lang="es-ES">
                <a:solidFill>
                  <a:schemeClr val="tx1">
                    <a:lumMod val="85000"/>
                    <a:lumOff val="15000"/>
                  </a:schemeClr>
                </a:solidFill>
                <a:latin typeface="Aptos" panose="020B0004020202020204" pitchFamily="34" charset="0"/>
              </a:rPr>
              <a:t>¿Qué riesgos no estás dispuesto a tomar?</a:t>
            </a:r>
          </a:p>
        </p:txBody>
      </p:sp>
      <p:sp>
        <p:nvSpPr>
          <p:cNvPr id="13" name="TextBox 4">
            <a:extLst>
              <a:ext uri="{FF2B5EF4-FFF2-40B4-BE49-F238E27FC236}">
                <a16:creationId xmlns:a16="http://schemas.microsoft.com/office/drawing/2014/main" id="{5E5CBE27-5B9A-FE0E-D019-FFCD6C5DC0B8}"/>
              </a:ext>
            </a:extLst>
          </p:cNvPr>
          <p:cNvSpPr txBox="1"/>
          <p:nvPr/>
        </p:nvSpPr>
        <p:spPr>
          <a:xfrm>
            <a:off x="4451683" y="4368145"/>
            <a:ext cx="4106659" cy="369332"/>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C002"/>
              </a:buClr>
            </a:pPr>
            <a:r>
              <a:rPr lang="es-ES">
                <a:solidFill>
                  <a:schemeClr val="tx1">
                    <a:lumMod val="85000"/>
                    <a:lumOff val="15000"/>
                  </a:schemeClr>
                </a:solidFill>
                <a:latin typeface="Aptos" panose="020B0004020202020204" pitchFamily="34" charset="0"/>
              </a:rPr>
              <a:t>¿Qué estilo de inversión sigues?</a:t>
            </a:r>
          </a:p>
        </p:txBody>
      </p:sp>
      <p:sp>
        <p:nvSpPr>
          <p:cNvPr id="14" name="Rectángulo 13">
            <a:extLst>
              <a:ext uri="{FF2B5EF4-FFF2-40B4-BE49-F238E27FC236}">
                <a16:creationId xmlns:a16="http://schemas.microsoft.com/office/drawing/2014/main" id="{4508445D-FC65-E3F0-3212-A3105EA8548A}"/>
              </a:ext>
            </a:extLst>
          </p:cNvPr>
          <p:cNvSpPr/>
          <p:nvPr/>
        </p:nvSpPr>
        <p:spPr>
          <a:xfrm>
            <a:off x="4429774" y="1077227"/>
            <a:ext cx="45719" cy="397499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solidFill>
                <a:schemeClr val="tx1">
                  <a:lumMod val="85000"/>
                  <a:lumOff val="15000"/>
                </a:schemeClr>
              </a:solidFill>
            </a:endParaRPr>
          </a:p>
        </p:txBody>
      </p:sp>
    </p:spTree>
    <p:extLst>
      <p:ext uri="{BB962C8B-B14F-4D97-AF65-F5344CB8AC3E}">
        <p14:creationId xmlns:p14="http://schemas.microsoft.com/office/powerpoint/2010/main" val="342939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EA6D71-B058-1C81-1E1A-6BE6A9730D35}"/>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2872CA7-DE60-4AE6-A605-279543CCE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A9E659D5-F8F9-C567-4845-1563CCFFB0B6}"/>
              </a:ext>
            </a:extLst>
          </p:cNvPr>
          <p:cNvSpPr>
            <a:spLocks noGrp="1"/>
          </p:cNvSpPr>
          <p:nvPr>
            <p:ph type="title"/>
          </p:nvPr>
        </p:nvSpPr>
        <p:spPr>
          <a:xfrm>
            <a:off x="822960" y="-7620"/>
            <a:ext cx="8778240" cy="914400"/>
          </a:xfrm>
        </p:spPr>
        <p:txBody>
          <a:bodyPr/>
          <a:lstStyle/>
          <a:p>
            <a:r>
              <a:rPr lang="es-MX"/>
              <a:t>Encontrar un estilo de inversión​</a:t>
            </a:r>
            <a:endParaRPr lang="en-US"/>
          </a:p>
        </p:txBody>
      </p:sp>
      <p:sp>
        <p:nvSpPr>
          <p:cNvPr id="3" name="Text Placeholder 2">
            <a:extLst>
              <a:ext uri="{FF2B5EF4-FFF2-40B4-BE49-F238E27FC236}">
                <a16:creationId xmlns:a16="http://schemas.microsoft.com/office/drawing/2014/main" id="{D4DF37D6-D259-69F8-5D55-47BC28C67C0F}"/>
              </a:ext>
            </a:extLst>
          </p:cNvPr>
          <p:cNvSpPr>
            <a:spLocks noGrp="1"/>
          </p:cNvSpPr>
          <p:nvPr>
            <p:ph type="body" sz="quarter" idx="10"/>
          </p:nvPr>
        </p:nvSpPr>
        <p:spPr>
          <a:xfrm>
            <a:off x="822960" y="914400"/>
            <a:ext cx="6697094" cy="540318"/>
          </a:xfrm>
        </p:spPr>
        <p:txBody>
          <a:bodyPr/>
          <a:lstStyle/>
          <a:p>
            <a:pPr marL="0" indent="0">
              <a:buNone/>
            </a:pPr>
            <a:r>
              <a:rPr lang="es-MX"/>
              <a:t>Existen innumerables estrategias de trading, pero la mayoría son subcategorías de estos tipos:​</a:t>
            </a:r>
            <a:endParaRPr lang="en-US"/>
          </a:p>
        </p:txBody>
      </p:sp>
      <p:grpSp>
        <p:nvGrpSpPr>
          <p:cNvPr id="5" name="Grupo 4">
            <a:extLst>
              <a:ext uri="{FF2B5EF4-FFF2-40B4-BE49-F238E27FC236}">
                <a16:creationId xmlns:a16="http://schemas.microsoft.com/office/drawing/2014/main" id="{6DAF9EC6-4C1F-79C7-F89A-78DD2B3C59EF}"/>
              </a:ext>
            </a:extLst>
          </p:cNvPr>
          <p:cNvGrpSpPr/>
          <p:nvPr/>
        </p:nvGrpSpPr>
        <p:grpSpPr>
          <a:xfrm>
            <a:off x="622494" y="1635813"/>
            <a:ext cx="6547124" cy="795342"/>
            <a:chOff x="2013797" y="2951464"/>
            <a:chExt cx="7838154" cy="952177"/>
          </a:xfrm>
        </p:grpSpPr>
        <p:grpSp>
          <p:nvGrpSpPr>
            <p:cNvPr id="17" name="Group 34">
              <a:extLst>
                <a:ext uri="{FF2B5EF4-FFF2-40B4-BE49-F238E27FC236}">
                  <a16:creationId xmlns:a16="http://schemas.microsoft.com/office/drawing/2014/main" id="{9F9D1475-6672-8444-CB08-D6BAA989B609}"/>
                </a:ext>
              </a:extLst>
            </p:cNvPr>
            <p:cNvGrpSpPr/>
            <p:nvPr/>
          </p:nvGrpSpPr>
          <p:grpSpPr>
            <a:xfrm>
              <a:off x="2456633" y="3013951"/>
              <a:ext cx="7395318" cy="811640"/>
              <a:chOff x="3509580" y="3881004"/>
              <a:chExt cx="7395318" cy="811640"/>
            </a:xfrm>
          </p:grpSpPr>
          <p:sp>
            <p:nvSpPr>
              <p:cNvPr id="19" name="TextBox 2">
                <a:extLst>
                  <a:ext uri="{FF2B5EF4-FFF2-40B4-BE49-F238E27FC236}">
                    <a16:creationId xmlns:a16="http://schemas.microsoft.com/office/drawing/2014/main" id="{49C75B2B-9533-C27A-5A91-4A2F737E40EF}"/>
                  </a:ext>
                </a:extLst>
              </p:cNvPr>
              <p:cNvSpPr txBox="1"/>
              <p:nvPr/>
            </p:nvSpPr>
            <p:spPr>
              <a:xfrm>
                <a:off x="4201896" y="4002220"/>
                <a:ext cx="6703002" cy="552701"/>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a:solidFill>
                      <a:schemeClr val="tx1">
                        <a:lumMod val="85000"/>
                        <a:lumOff val="15000"/>
                      </a:schemeClr>
                    </a:solidFill>
                    <a:latin typeface="Verdana" panose="020B0604030504040204" pitchFamily="34" charset="0"/>
                    <a:ea typeface="Verdana" panose="020B0604030504040204" pitchFamily="34" charset="0"/>
                  </a:rPr>
                  <a:t>Análisis fundamental: Los inversores fundamentales se centran en el potencial a largo plazo de las empresas y sus valoraciones</a:t>
                </a:r>
                <a:endParaRPr lang="es-MX" sz="12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0" name="Rectangle: Rounded Corners 27">
                <a:extLst>
                  <a:ext uri="{FF2B5EF4-FFF2-40B4-BE49-F238E27FC236}">
                    <a16:creationId xmlns:a16="http://schemas.microsoft.com/office/drawing/2014/main" id="{F70623F2-A045-7F42-D91E-F84335B8907A}"/>
                  </a:ext>
                </a:extLst>
              </p:cNvPr>
              <p:cNvSpPr/>
              <p:nvPr/>
            </p:nvSpPr>
            <p:spPr>
              <a:xfrm>
                <a:off x="3509580" y="3881004"/>
                <a:ext cx="7187638" cy="811640"/>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200">
                  <a:solidFill>
                    <a:schemeClr val="tx1">
                      <a:lumMod val="85000"/>
                      <a:lumOff val="15000"/>
                    </a:schemeClr>
                  </a:solidFill>
                  <a:latin typeface="Verdana" panose="020B0604030504040204" pitchFamily="34" charset="0"/>
                  <a:ea typeface="Verdana" panose="020B0604030504040204" pitchFamily="34" charset="0"/>
                </a:endParaRPr>
              </a:p>
            </p:txBody>
          </p:sp>
        </p:grpSp>
        <p:pic>
          <p:nvPicPr>
            <p:cNvPr id="18" name="Imagen 17" descr="Icono&#10;&#10;Descripción generada automáticamente">
              <a:extLst>
                <a:ext uri="{FF2B5EF4-FFF2-40B4-BE49-F238E27FC236}">
                  <a16:creationId xmlns:a16="http://schemas.microsoft.com/office/drawing/2014/main" id="{9DB9A8D1-59DF-E5AA-DA2C-E7273F36A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797" y="2951464"/>
              <a:ext cx="952177" cy="952177"/>
            </a:xfrm>
            <a:prstGeom prst="rect">
              <a:avLst/>
            </a:prstGeom>
          </p:spPr>
        </p:pic>
      </p:grpSp>
      <p:grpSp>
        <p:nvGrpSpPr>
          <p:cNvPr id="7" name="Grupo 6">
            <a:extLst>
              <a:ext uri="{FF2B5EF4-FFF2-40B4-BE49-F238E27FC236}">
                <a16:creationId xmlns:a16="http://schemas.microsoft.com/office/drawing/2014/main" id="{E2344427-8B0D-A417-6F49-17C870370954}"/>
              </a:ext>
            </a:extLst>
          </p:cNvPr>
          <p:cNvGrpSpPr/>
          <p:nvPr/>
        </p:nvGrpSpPr>
        <p:grpSpPr>
          <a:xfrm>
            <a:off x="1042692" y="2711768"/>
            <a:ext cx="6306158" cy="924857"/>
            <a:chOff x="2456633" y="4172907"/>
            <a:chExt cx="7549672" cy="1107230"/>
          </a:xfrm>
        </p:grpSpPr>
        <p:grpSp>
          <p:nvGrpSpPr>
            <p:cNvPr id="13" name="Group 34">
              <a:extLst>
                <a:ext uri="{FF2B5EF4-FFF2-40B4-BE49-F238E27FC236}">
                  <a16:creationId xmlns:a16="http://schemas.microsoft.com/office/drawing/2014/main" id="{2396BCF8-7778-6DF3-B8E1-6E31FA07A25D}"/>
                </a:ext>
              </a:extLst>
            </p:cNvPr>
            <p:cNvGrpSpPr/>
            <p:nvPr/>
          </p:nvGrpSpPr>
          <p:grpSpPr>
            <a:xfrm>
              <a:off x="2456633" y="4231762"/>
              <a:ext cx="7187638" cy="1048375"/>
              <a:chOff x="3509580" y="3881003"/>
              <a:chExt cx="7187638" cy="1048375"/>
            </a:xfrm>
          </p:grpSpPr>
          <p:sp>
            <p:nvSpPr>
              <p:cNvPr id="15" name="TextBox 2">
                <a:extLst>
                  <a:ext uri="{FF2B5EF4-FFF2-40B4-BE49-F238E27FC236}">
                    <a16:creationId xmlns:a16="http://schemas.microsoft.com/office/drawing/2014/main" id="{631D904A-D413-1195-85F9-EAF41A09ED74}"/>
                  </a:ext>
                </a:extLst>
              </p:cNvPr>
              <p:cNvSpPr txBox="1"/>
              <p:nvPr/>
            </p:nvSpPr>
            <p:spPr>
              <a:xfrm>
                <a:off x="3751899" y="3952734"/>
                <a:ext cx="6354779" cy="773781"/>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a:solidFill>
                      <a:schemeClr val="tx1">
                        <a:lumMod val="85000"/>
                        <a:lumOff val="15000"/>
                      </a:schemeClr>
                    </a:solidFill>
                    <a:latin typeface="Verdana" panose="020B0604030504040204" pitchFamily="34" charset="0"/>
                    <a:ea typeface="Verdana" panose="020B0604030504040204" pitchFamily="34" charset="0"/>
                  </a:rPr>
                  <a:t>Análisis técnico: Los operadores técnicos pronostican la dirección del precio basándose en tendencias estadísticas en el precio y el volumen</a:t>
                </a:r>
                <a:endParaRPr lang="es-MX" sz="12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6" name="Rectangle: Rounded Corners 27">
                <a:extLst>
                  <a:ext uri="{FF2B5EF4-FFF2-40B4-BE49-F238E27FC236}">
                    <a16:creationId xmlns:a16="http://schemas.microsoft.com/office/drawing/2014/main" id="{3BB34252-C07A-FDC1-90EB-F5EF083F08EF}"/>
                  </a:ext>
                </a:extLst>
              </p:cNvPr>
              <p:cNvSpPr/>
              <p:nvPr/>
            </p:nvSpPr>
            <p:spPr>
              <a:xfrm>
                <a:off x="3509580" y="3881003"/>
                <a:ext cx="7187638" cy="1048375"/>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200">
                  <a:solidFill>
                    <a:schemeClr val="tx1">
                      <a:lumMod val="85000"/>
                      <a:lumOff val="15000"/>
                    </a:schemeClr>
                  </a:solidFill>
                  <a:latin typeface="Verdana" panose="020B0604030504040204" pitchFamily="34" charset="0"/>
                  <a:ea typeface="Verdana" panose="020B0604030504040204" pitchFamily="34" charset="0"/>
                </a:endParaRPr>
              </a:p>
            </p:txBody>
          </p:sp>
        </p:grpSp>
        <p:pic>
          <p:nvPicPr>
            <p:cNvPr id="14" name="Imagen 13" descr="Icono&#10;&#10;Descripción generada automáticamente">
              <a:extLst>
                <a:ext uri="{FF2B5EF4-FFF2-40B4-BE49-F238E27FC236}">
                  <a16:creationId xmlns:a16="http://schemas.microsoft.com/office/drawing/2014/main" id="{0B54A4F2-2A63-E3A4-359B-2D04AA294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730" y="4172907"/>
              <a:ext cx="952575" cy="952575"/>
            </a:xfrm>
            <a:prstGeom prst="rect">
              <a:avLst/>
            </a:prstGeom>
          </p:spPr>
        </p:pic>
      </p:grpSp>
      <p:grpSp>
        <p:nvGrpSpPr>
          <p:cNvPr id="8" name="Grupo 7">
            <a:extLst>
              <a:ext uri="{FF2B5EF4-FFF2-40B4-BE49-F238E27FC236}">
                <a16:creationId xmlns:a16="http://schemas.microsoft.com/office/drawing/2014/main" id="{D3668755-197E-DAC8-383C-D0B918007863}"/>
              </a:ext>
            </a:extLst>
          </p:cNvPr>
          <p:cNvGrpSpPr/>
          <p:nvPr/>
        </p:nvGrpSpPr>
        <p:grpSpPr>
          <a:xfrm>
            <a:off x="639209" y="3803586"/>
            <a:ext cx="6376794" cy="934389"/>
            <a:chOff x="2010034" y="5352984"/>
            <a:chExt cx="7634237" cy="1118642"/>
          </a:xfrm>
        </p:grpSpPr>
        <p:grpSp>
          <p:nvGrpSpPr>
            <p:cNvPr id="9" name="Group 34">
              <a:extLst>
                <a:ext uri="{FF2B5EF4-FFF2-40B4-BE49-F238E27FC236}">
                  <a16:creationId xmlns:a16="http://schemas.microsoft.com/office/drawing/2014/main" id="{132DA65E-B8DF-B5A2-1038-DEEC34E16143}"/>
                </a:ext>
              </a:extLst>
            </p:cNvPr>
            <p:cNvGrpSpPr/>
            <p:nvPr/>
          </p:nvGrpSpPr>
          <p:grpSpPr>
            <a:xfrm>
              <a:off x="2456633" y="5423252"/>
              <a:ext cx="7187638" cy="1048374"/>
              <a:chOff x="3509580" y="3881004"/>
              <a:chExt cx="7187638" cy="1048374"/>
            </a:xfrm>
          </p:grpSpPr>
          <p:sp>
            <p:nvSpPr>
              <p:cNvPr id="11" name="TextBox 2">
                <a:extLst>
                  <a:ext uri="{FF2B5EF4-FFF2-40B4-BE49-F238E27FC236}">
                    <a16:creationId xmlns:a16="http://schemas.microsoft.com/office/drawing/2014/main" id="{70D73553-46AA-DB05-8C03-9167F6434A69}"/>
                  </a:ext>
                </a:extLst>
              </p:cNvPr>
              <p:cNvSpPr txBox="1"/>
              <p:nvPr/>
            </p:nvSpPr>
            <p:spPr>
              <a:xfrm>
                <a:off x="4201896" y="3943526"/>
                <a:ext cx="6495322" cy="773781"/>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a:solidFill>
                      <a:schemeClr val="tx1">
                        <a:lumMod val="85000"/>
                        <a:lumOff val="15000"/>
                      </a:schemeClr>
                    </a:solidFill>
                    <a:latin typeface="Verdana" panose="020B0604030504040204" pitchFamily="34" charset="0"/>
                    <a:ea typeface="Verdana" panose="020B0604030504040204" pitchFamily="34" charset="0"/>
                  </a:rPr>
                  <a:t>Análisis macroeconómico: Los inversores macro analizan patrones económicos a gran escala, como tendencias en las tasas de interés, relaciones internacionales y liquidez global</a:t>
                </a:r>
                <a:endParaRPr lang="es-MX" sz="12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2" name="Rectangle: Rounded Corners 27">
                <a:extLst>
                  <a:ext uri="{FF2B5EF4-FFF2-40B4-BE49-F238E27FC236}">
                    <a16:creationId xmlns:a16="http://schemas.microsoft.com/office/drawing/2014/main" id="{9093A75F-0CB9-B486-94FC-DD3D92D19B6E}"/>
                  </a:ext>
                </a:extLst>
              </p:cNvPr>
              <p:cNvSpPr/>
              <p:nvPr/>
            </p:nvSpPr>
            <p:spPr>
              <a:xfrm>
                <a:off x="3509580" y="3881004"/>
                <a:ext cx="7187638" cy="1048374"/>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200">
                  <a:solidFill>
                    <a:schemeClr val="tx1">
                      <a:lumMod val="85000"/>
                      <a:lumOff val="15000"/>
                    </a:schemeClr>
                  </a:solidFill>
                  <a:latin typeface="Verdana" panose="020B0604030504040204" pitchFamily="34" charset="0"/>
                  <a:ea typeface="Verdana" panose="020B0604030504040204" pitchFamily="34" charset="0"/>
                </a:endParaRPr>
              </a:p>
            </p:txBody>
          </p:sp>
        </p:grpSp>
        <p:pic>
          <p:nvPicPr>
            <p:cNvPr id="10" name="Imagen 9" descr="Icono&#10;&#10;Descripción generada automáticamente">
              <a:extLst>
                <a:ext uri="{FF2B5EF4-FFF2-40B4-BE49-F238E27FC236}">
                  <a16:creationId xmlns:a16="http://schemas.microsoft.com/office/drawing/2014/main" id="{8BA24D48-F8E3-AD31-3385-DBA96DB29D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0034" y="5352984"/>
              <a:ext cx="952176" cy="952176"/>
            </a:xfrm>
            <a:prstGeom prst="rect">
              <a:avLst/>
            </a:prstGeom>
          </p:spPr>
        </p:pic>
      </p:grpSp>
      <p:pic>
        <p:nvPicPr>
          <p:cNvPr id="3074" name="Picture 2" descr="Warren Buffett - IMDb">
            <a:extLst>
              <a:ext uri="{FF2B5EF4-FFF2-40B4-BE49-F238E27FC236}">
                <a16:creationId xmlns:a16="http://schemas.microsoft.com/office/drawing/2014/main" id="{FAFC6467-DDA5-B4C0-D509-6776A9C15F7E}"/>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955473" y="405525"/>
            <a:ext cx="400050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232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23DF0-81C2-8C9A-1539-2A152130ACB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72CF3831-AD30-996A-AA42-9D3EEDC76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0BAB77F-ABE3-B965-C706-9F2F528FA05C}"/>
              </a:ext>
            </a:extLst>
          </p:cNvPr>
          <p:cNvSpPr>
            <a:spLocks noGrp="1"/>
          </p:cNvSpPr>
          <p:nvPr>
            <p:ph type="title"/>
          </p:nvPr>
        </p:nvSpPr>
        <p:spPr>
          <a:xfrm>
            <a:off x="822960" y="647700"/>
            <a:ext cx="8778240" cy="914400"/>
          </a:xfrm>
        </p:spPr>
        <p:txBody>
          <a:bodyPr/>
          <a:lstStyle/>
          <a:p>
            <a:r>
              <a:rPr lang="en-US" err="1"/>
              <a:t>Recursos</a:t>
            </a:r>
            <a:r>
              <a:rPr lang="en-US"/>
              <a:t>​</a:t>
            </a:r>
          </a:p>
        </p:txBody>
      </p:sp>
      <p:pic>
        <p:nvPicPr>
          <p:cNvPr id="6" name="Imagen 5">
            <a:extLst>
              <a:ext uri="{FF2B5EF4-FFF2-40B4-BE49-F238E27FC236}">
                <a16:creationId xmlns:a16="http://schemas.microsoft.com/office/drawing/2014/main" id="{7674CCFC-D64F-1ECF-80AB-0F49612D8913}"/>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3" name="Text Placeholder 2">
            <a:extLst>
              <a:ext uri="{FF2B5EF4-FFF2-40B4-BE49-F238E27FC236}">
                <a16:creationId xmlns:a16="http://schemas.microsoft.com/office/drawing/2014/main" id="{5BEDB5FE-617F-D725-016C-D3A10BF1FC6A}"/>
              </a:ext>
            </a:extLst>
          </p:cNvPr>
          <p:cNvSpPr>
            <a:spLocks noGrp="1"/>
          </p:cNvSpPr>
          <p:nvPr>
            <p:ph type="body" sz="quarter" idx="10"/>
          </p:nvPr>
        </p:nvSpPr>
        <p:spPr>
          <a:xfrm>
            <a:off x="822643" y="1769745"/>
            <a:ext cx="3917799" cy="2946634"/>
          </a:xfrm>
        </p:spPr>
        <p:txBody>
          <a:bodyPr>
            <a:normAutofit/>
          </a:bodyPr>
          <a:lstStyle/>
          <a:p>
            <a:pPr marL="0" indent="0">
              <a:buNone/>
            </a:pPr>
            <a:r>
              <a:rPr lang="en-US"/>
              <a:t>Winning the Loser's Game: Timeless Strategies for Successful Investing​</a:t>
            </a:r>
          </a:p>
          <a:p>
            <a:pPr marL="0" indent="0">
              <a:buNone/>
            </a:pPr>
            <a:r>
              <a:rPr lang="en-US">
                <a:solidFill>
                  <a:srgbClr val="24397F"/>
                </a:solidFill>
              </a:rPr>
              <a:t>Charles Ellis​</a:t>
            </a:r>
          </a:p>
          <a:p>
            <a:pPr marL="0" indent="0">
              <a:buNone/>
            </a:pPr>
            <a:endParaRPr lang="en-US">
              <a:solidFill>
                <a:srgbClr val="24397F"/>
              </a:solidFill>
            </a:endParaRPr>
          </a:p>
          <a:p>
            <a:pPr marL="0" indent="0">
              <a:buNone/>
            </a:pPr>
            <a:endParaRPr lang="en-US">
              <a:solidFill>
                <a:srgbClr val="24397F"/>
              </a:solidFill>
            </a:endParaRPr>
          </a:p>
          <a:p>
            <a:pPr marL="0" indent="0">
              <a:buNone/>
            </a:pPr>
            <a:r>
              <a:rPr lang="en-US" sz="1200">
                <a:solidFill>
                  <a:schemeClr val="bg1">
                    <a:lumMod val="50000"/>
                  </a:schemeClr>
                </a:solidFill>
              </a:rPr>
              <a:t>https://www.amazon.com/Winning-Losers-Game-Strategies-Successful/dp/1264258461/ref=sr_1_1?crid=20RSEDA5KE7Y7&amp;keywords=winning+the+loser+game&amp;qid=1706588942&amp;s=books&amp;sprefix=winning+the+losier+game%2Cstripbooks-intl-ship%2C150&amp;sr=1-1​</a:t>
            </a:r>
          </a:p>
        </p:txBody>
      </p:sp>
      <p:pic>
        <p:nvPicPr>
          <p:cNvPr id="4100" name="Picture 4" descr="Amazon.com: Winning the Loser's Game: Timeless Strategies for Successful  Investing, Eighth Edition: 9781264258468: Ellis, Charles, Malkiel, Burton:  Libros">
            <a:extLst>
              <a:ext uri="{FF2B5EF4-FFF2-40B4-BE49-F238E27FC236}">
                <a16:creationId xmlns:a16="http://schemas.microsoft.com/office/drawing/2014/main" id="{EBD58E4D-82BE-88F5-9F5B-4EDDD4D9E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080" y="626745"/>
            <a:ext cx="3438525"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917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87121D-7D34-2ADB-DC66-149311C5531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7D0B44E-E131-F0B7-6CE5-73DC9F8D8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8A40CB33-CF41-CC58-B6AF-5596B0ADE124}"/>
              </a:ext>
            </a:extLst>
          </p:cNvPr>
          <p:cNvSpPr>
            <a:spLocks noGrp="1"/>
          </p:cNvSpPr>
          <p:nvPr>
            <p:ph type="title"/>
          </p:nvPr>
        </p:nvSpPr>
        <p:spPr>
          <a:xfrm>
            <a:off x="822960" y="647700"/>
            <a:ext cx="8778240" cy="914400"/>
          </a:xfrm>
        </p:spPr>
        <p:txBody>
          <a:bodyPr/>
          <a:lstStyle/>
          <a:p>
            <a:r>
              <a:rPr lang="en-US" err="1"/>
              <a:t>Recursos</a:t>
            </a:r>
            <a:r>
              <a:rPr lang="en-US"/>
              <a:t>​</a:t>
            </a:r>
          </a:p>
        </p:txBody>
      </p:sp>
      <p:pic>
        <p:nvPicPr>
          <p:cNvPr id="6" name="Imagen 5">
            <a:extLst>
              <a:ext uri="{FF2B5EF4-FFF2-40B4-BE49-F238E27FC236}">
                <a16:creationId xmlns:a16="http://schemas.microsoft.com/office/drawing/2014/main" id="{9F49112A-9BF6-5027-772A-AF49E26CFE37}"/>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3" name="Text Placeholder 2">
            <a:extLst>
              <a:ext uri="{FF2B5EF4-FFF2-40B4-BE49-F238E27FC236}">
                <a16:creationId xmlns:a16="http://schemas.microsoft.com/office/drawing/2014/main" id="{7F2459E5-1769-C9CF-AC5B-8972E75FB8A3}"/>
              </a:ext>
            </a:extLst>
          </p:cNvPr>
          <p:cNvSpPr>
            <a:spLocks noGrp="1"/>
          </p:cNvSpPr>
          <p:nvPr>
            <p:ph type="body" sz="quarter" idx="10"/>
          </p:nvPr>
        </p:nvSpPr>
        <p:spPr>
          <a:xfrm>
            <a:off x="822643" y="1769745"/>
            <a:ext cx="3917799" cy="2946634"/>
          </a:xfrm>
        </p:spPr>
        <p:txBody>
          <a:bodyPr>
            <a:normAutofit/>
          </a:bodyPr>
          <a:lstStyle/>
          <a:p>
            <a:pPr marL="0" indent="0">
              <a:buNone/>
            </a:pPr>
            <a:r>
              <a:rPr lang="en-US"/>
              <a:t>Thinking, Fast and Slow​</a:t>
            </a:r>
          </a:p>
          <a:p>
            <a:pPr marL="0" indent="0">
              <a:buNone/>
            </a:pPr>
            <a:r>
              <a:rPr lang="en-US">
                <a:solidFill>
                  <a:srgbClr val="24397F"/>
                </a:solidFill>
              </a:rPr>
              <a:t>Daniel Kahneman ​</a:t>
            </a: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r>
              <a:rPr lang="en-US" sz="1200">
                <a:solidFill>
                  <a:schemeClr val="bg1">
                    <a:lumMod val="50000"/>
                  </a:schemeClr>
                </a:solidFill>
              </a:rPr>
              <a:t>https://www.amazon.com/Thinking-Fast-Slow-Daniel-Kahneman-ebook/dp/B00555X8OA/​</a:t>
            </a:r>
          </a:p>
        </p:txBody>
      </p:sp>
      <p:pic>
        <p:nvPicPr>
          <p:cNvPr id="5122" name="Picture 2">
            <a:extLst>
              <a:ext uri="{FF2B5EF4-FFF2-40B4-BE49-F238E27FC236}">
                <a16:creationId xmlns:a16="http://schemas.microsoft.com/office/drawing/2014/main" id="{480758A4-4F6D-2C2F-74EA-9FF42E5094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543" y="647700"/>
            <a:ext cx="3057525"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943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6808689-A808-963E-0A4D-B6EDC4818B0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E13576A-F8E6-58E5-906B-468E1E8DD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E0731B28-E331-24C7-2490-3E51E20B80F0}"/>
              </a:ext>
            </a:extLst>
          </p:cNvPr>
          <p:cNvSpPr>
            <a:spLocks noGrp="1"/>
          </p:cNvSpPr>
          <p:nvPr>
            <p:ph type="title"/>
          </p:nvPr>
        </p:nvSpPr>
        <p:spPr>
          <a:xfrm>
            <a:off x="822960" y="647700"/>
            <a:ext cx="8778240" cy="914400"/>
          </a:xfrm>
        </p:spPr>
        <p:txBody>
          <a:bodyPr/>
          <a:lstStyle/>
          <a:p>
            <a:r>
              <a:rPr lang="en-US" err="1"/>
              <a:t>Recursos</a:t>
            </a:r>
            <a:r>
              <a:rPr lang="en-US"/>
              <a:t>​</a:t>
            </a:r>
          </a:p>
        </p:txBody>
      </p:sp>
      <p:pic>
        <p:nvPicPr>
          <p:cNvPr id="6" name="Imagen 5">
            <a:extLst>
              <a:ext uri="{FF2B5EF4-FFF2-40B4-BE49-F238E27FC236}">
                <a16:creationId xmlns:a16="http://schemas.microsoft.com/office/drawing/2014/main" id="{4FF7CDFB-3C42-1EB9-A809-66DCE4AF9D3C}"/>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3" name="Text Placeholder 2">
            <a:extLst>
              <a:ext uri="{FF2B5EF4-FFF2-40B4-BE49-F238E27FC236}">
                <a16:creationId xmlns:a16="http://schemas.microsoft.com/office/drawing/2014/main" id="{12255481-0A17-D0A4-A355-353A889529EE}"/>
              </a:ext>
            </a:extLst>
          </p:cNvPr>
          <p:cNvSpPr>
            <a:spLocks noGrp="1"/>
          </p:cNvSpPr>
          <p:nvPr>
            <p:ph type="body" sz="quarter" idx="10"/>
          </p:nvPr>
        </p:nvSpPr>
        <p:spPr>
          <a:xfrm>
            <a:off x="822643" y="1769745"/>
            <a:ext cx="3917799" cy="2946634"/>
          </a:xfrm>
        </p:spPr>
        <p:txBody>
          <a:bodyPr>
            <a:normAutofit fontScale="92500" lnSpcReduction="10000"/>
          </a:bodyPr>
          <a:lstStyle/>
          <a:p>
            <a:pPr marL="0" indent="0">
              <a:buNone/>
            </a:pPr>
            <a:r>
              <a:rPr lang="en-US" sz="1700"/>
              <a:t>Thinking in Bets: Making Smarter Decisions When You Don't Have All the Facts</a:t>
            </a:r>
          </a:p>
          <a:p>
            <a:pPr marL="0" indent="0">
              <a:buNone/>
            </a:pPr>
            <a:endParaRPr lang="en-US">
              <a:solidFill>
                <a:srgbClr val="24397F"/>
              </a:solidFill>
            </a:endParaRPr>
          </a:p>
          <a:p>
            <a:pPr marL="0" indent="0">
              <a:buNone/>
            </a:pPr>
            <a:r>
              <a:rPr lang="en-US">
                <a:solidFill>
                  <a:srgbClr val="24397F"/>
                </a:solidFill>
              </a:rPr>
              <a:t>Annie Duke​</a:t>
            </a: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r>
              <a:rPr lang="en-US" sz="1200">
                <a:solidFill>
                  <a:schemeClr val="bg1">
                    <a:lumMod val="50000"/>
                  </a:schemeClr>
                </a:solidFill>
              </a:rPr>
              <a:t>https://www.amazon.com/Thinking-Bets-Making-Smarter-Decisions/dp/0735216355/​</a:t>
            </a:r>
          </a:p>
        </p:txBody>
      </p:sp>
      <p:pic>
        <p:nvPicPr>
          <p:cNvPr id="6146" name="Picture 2">
            <a:extLst>
              <a:ext uri="{FF2B5EF4-FFF2-40B4-BE49-F238E27FC236}">
                <a16:creationId xmlns:a16="http://schemas.microsoft.com/office/drawing/2014/main" id="{4780E9A8-D64E-6DEB-1046-13957B17CC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080" y="647700"/>
            <a:ext cx="3152775"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977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BC2B060-0718-26D0-99AD-77819D05BE2C}"/>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6C28CE20-F9FE-893C-A928-0F7C877E1027}"/>
              </a:ext>
            </a:extLst>
          </p:cNvPr>
          <p:cNvSpPr>
            <a:spLocks noGrp="1"/>
          </p:cNvSpPr>
          <p:nvPr>
            <p:ph type="title"/>
          </p:nvPr>
        </p:nvSpPr>
        <p:spPr>
          <a:xfrm>
            <a:off x="172811" y="488420"/>
            <a:ext cx="4760595" cy="727480"/>
          </a:xfrm>
        </p:spPr>
        <p:txBody>
          <a:bodyPr anchor="t"/>
          <a:lstStyle/>
          <a:p>
            <a:r>
              <a:rPr lang="en-US" err="1">
                <a:latin typeface="Verdana"/>
                <a:ea typeface="Verdana"/>
              </a:rPr>
              <a:t>Objetivos</a:t>
            </a:r>
            <a:r>
              <a:rPr lang="en-US">
                <a:latin typeface="Verdana"/>
                <a:ea typeface="Verdana"/>
              </a:rPr>
              <a:t> </a:t>
            </a:r>
            <a:endParaRPr lang="en-US"/>
          </a:p>
        </p:txBody>
      </p:sp>
      <p:cxnSp>
        <p:nvCxnSpPr>
          <p:cNvPr id="7" name="Conector recto 6">
            <a:extLst>
              <a:ext uri="{FF2B5EF4-FFF2-40B4-BE49-F238E27FC236}">
                <a16:creationId xmlns:a16="http://schemas.microsoft.com/office/drawing/2014/main" id="{78846BAC-B170-DA5C-3CD5-3506BC82AF5C}"/>
              </a:ext>
            </a:extLst>
          </p:cNvPr>
          <p:cNvCxnSpPr/>
          <p:nvPr/>
        </p:nvCxnSpPr>
        <p:spPr>
          <a:xfrm>
            <a:off x="182564" y="10758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470A9144-3E6C-659E-2C76-7B8B47FD1C58}"/>
              </a:ext>
            </a:extLst>
          </p:cNvPr>
          <p:cNvSpPr>
            <a:spLocks noGrp="1"/>
          </p:cNvSpPr>
          <p:nvPr>
            <p:ph type="body" sz="quarter" idx="11"/>
          </p:nvPr>
        </p:nvSpPr>
        <p:spPr/>
        <p:txBody>
          <a:bodyPr/>
          <a:lstStyle/>
          <a:p>
            <a:endParaRPr lang="es-CO"/>
          </a:p>
        </p:txBody>
      </p:sp>
      <p:grpSp>
        <p:nvGrpSpPr>
          <p:cNvPr id="4" name="Group 32">
            <a:extLst>
              <a:ext uri="{FF2B5EF4-FFF2-40B4-BE49-F238E27FC236}">
                <a16:creationId xmlns:a16="http://schemas.microsoft.com/office/drawing/2014/main" id="{47217C78-CD2A-8BEC-0B95-2A017E162D99}"/>
              </a:ext>
            </a:extLst>
          </p:cNvPr>
          <p:cNvGrpSpPr/>
          <p:nvPr/>
        </p:nvGrpSpPr>
        <p:grpSpPr>
          <a:xfrm>
            <a:off x="493785" y="1562154"/>
            <a:ext cx="3545759" cy="1203011"/>
            <a:chOff x="743471" y="2734799"/>
            <a:chExt cx="4952702" cy="1655076"/>
          </a:xfrm>
        </p:grpSpPr>
        <p:sp>
          <p:nvSpPr>
            <p:cNvPr id="27" name="TextBox 4">
              <a:extLst>
                <a:ext uri="{FF2B5EF4-FFF2-40B4-BE49-F238E27FC236}">
                  <a16:creationId xmlns:a16="http://schemas.microsoft.com/office/drawing/2014/main" id="{8837737F-D3B1-F27B-754C-5F7C5FF701F1}"/>
                </a:ext>
              </a:extLst>
            </p:cNvPr>
            <p:cNvSpPr txBox="1"/>
            <p:nvPr/>
          </p:nvSpPr>
          <p:spPr>
            <a:xfrm>
              <a:off x="1163686" y="2982454"/>
              <a:ext cx="4106658" cy="13126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C002"/>
                </a:buClr>
              </a:pPr>
              <a:r>
                <a:rPr lang="es-MX" sz="1400">
                  <a:solidFill>
                    <a:schemeClr val="bg1"/>
                  </a:solidFill>
                  <a:latin typeface="Verdana" panose="020B0604030504040204" pitchFamily="34" charset="0"/>
                  <a:ea typeface="Verdana" panose="020B0604030504040204" pitchFamily="34" charset="0"/>
                </a:rPr>
                <a:t>Proporcionar las bases y herramientas necesarias para invertir con confianza en el mundo real.</a:t>
              </a:r>
            </a:p>
          </p:txBody>
        </p:sp>
        <p:grpSp>
          <p:nvGrpSpPr>
            <p:cNvPr id="28" name="Group 16">
              <a:extLst>
                <a:ext uri="{FF2B5EF4-FFF2-40B4-BE49-F238E27FC236}">
                  <a16:creationId xmlns:a16="http://schemas.microsoft.com/office/drawing/2014/main" id="{77E02CB4-694A-70C3-7441-E0A22777BC9D}"/>
                </a:ext>
              </a:extLst>
            </p:cNvPr>
            <p:cNvGrpSpPr/>
            <p:nvPr/>
          </p:nvGrpSpPr>
          <p:grpSpPr>
            <a:xfrm>
              <a:off x="743471" y="2734799"/>
              <a:ext cx="4952702" cy="1655076"/>
              <a:chOff x="743471" y="2734799"/>
              <a:chExt cx="4952702" cy="1655076"/>
            </a:xfrm>
          </p:grpSpPr>
          <p:sp>
            <p:nvSpPr>
              <p:cNvPr id="29" name="Rectangle: Rounded Corners 11">
                <a:extLst>
                  <a:ext uri="{FF2B5EF4-FFF2-40B4-BE49-F238E27FC236}">
                    <a16:creationId xmlns:a16="http://schemas.microsoft.com/office/drawing/2014/main" id="{4AB81AF5-80C8-696C-5CAF-4B0257B1BC4A}"/>
                  </a:ext>
                </a:extLst>
              </p:cNvPr>
              <p:cNvSpPr/>
              <p:nvPr/>
            </p:nvSpPr>
            <p:spPr>
              <a:xfrm>
                <a:off x="899886" y="2913847"/>
                <a:ext cx="4796287" cy="1476028"/>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latin typeface="Verdana" panose="020B0604030504040204" pitchFamily="34" charset="0"/>
                  <a:ea typeface="Verdana" panose="020B0604030504040204" pitchFamily="34" charset="0"/>
                </a:endParaRPr>
              </a:p>
            </p:txBody>
          </p:sp>
          <p:sp>
            <p:nvSpPr>
              <p:cNvPr id="30" name="Oval 13">
                <a:extLst>
                  <a:ext uri="{FF2B5EF4-FFF2-40B4-BE49-F238E27FC236}">
                    <a16:creationId xmlns:a16="http://schemas.microsoft.com/office/drawing/2014/main" id="{AF2E3B10-3936-3115-1E5E-78E5E5BCDE14}"/>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latin typeface="Verdana" panose="020B0604030504040204" pitchFamily="34" charset="0"/>
                  <a:ea typeface="Verdana" panose="020B0604030504040204" pitchFamily="34" charset="0"/>
                </a:endParaRPr>
              </a:p>
            </p:txBody>
          </p:sp>
          <p:sp>
            <p:nvSpPr>
              <p:cNvPr id="31" name="Half Frame 15">
                <a:extLst>
                  <a:ext uri="{FF2B5EF4-FFF2-40B4-BE49-F238E27FC236}">
                    <a16:creationId xmlns:a16="http://schemas.microsoft.com/office/drawing/2014/main" id="{73CDA0F2-1502-857A-B1F1-37220F488FF3}"/>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solidFill>
                  <a:latin typeface="Verdana" panose="020B0604030504040204" pitchFamily="34" charset="0"/>
                  <a:ea typeface="Verdana" panose="020B0604030504040204" pitchFamily="34" charset="0"/>
                </a:endParaRPr>
              </a:p>
            </p:txBody>
          </p:sp>
        </p:grpSp>
      </p:grpSp>
      <p:grpSp>
        <p:nvGrpSpPr>
          <p:cNvPr id="6" name="Group 33">
            <a:extLst>
              <a:ext uri="{FF2B5EF4-FFF2-40B4-BE49-F238E27FC236}">
                <a16:creationId xmlns:a16="http://schemas.microsoft.com/office/drawing/2014/main" id="{8E6C21B5-5E58-B315-8B9D-F1243E84E375}"/>
              </a:ext>
            </a:extLst>
          </p:cNvPr>
          <p:cNvGrpSpPr/>
          <p:nvPr/>
        </p:nvGrpSpPr>
        <p:grpSpPr>
          <a:xfrm>
            <a:off x="493785" y="2970585"/>
            <a:ext cx="3545759" cy="1297437"/>
            <a:chOff x="743471" y="4467495"/>
            <a:chExt cx="4952702" cy="1784987"/>
          </a:xfrm>
        </p:grpSpPr>
        <p:sp>
          <p:nvSpPr>
            <p:cNvPr id="22" name="TextBox 8">
              <a:extLst>
                <a:ext uri="{FF2B5EF4-FFF2-40B4-BE49-F238E27FC236}">
                  <a16:creationId xmlns:a16="http://schemas.microsoft.com/office/drawing/2014/main" id="{05CE9A60-8296-FDDF-5462-D83A1B1BB0F3}"/>
                </a:ext>
              </a:extLst>
            </p:cNvPr>
            <p:cNvSpPr txBox="1"/>
            <p:nvPr/>
          </p:nvSpPr>
          <p:spPr>
            <a:xfrm>
              <a:off x="1163686" y="4835960"/>
              <a:ext cx="4376072" cy="719836"/>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C002"/>
                </a:buClr>
              </a:pPr>
              <a:r>
                <a:rPr lang="es-MX" sz="1400">
                  <a:solidFill>
                    <a:schemeClr val="bg1"/>
                  </a:solidFill>
                  <a:latin typeface="Verdana" panose="020B0604030504040204" pitchFamily="34" charset="0"/>
                  <a:ea typeface="Verdana" panose="020B0604030504040204" pitchFamily="34" charset="0"/>
                </a:rPr>
                <a:t>Desarrollar un marco de inversión práctico y aplicable.</a:t>
              </a:r>
            </a:p>
          </p:txBody>
        </p:sp>
        <p:grpSp>
          <p:nvGrpSpPr>
            <p:cNvPr id="23" name="Group 17">
              <a:extLst>
                <a:ext uri="{FF2B5EF4-FFF2-40B4-BE49-F238E27FC236}">
                  <a16:creationId xmlns:a16="http://schemas.microsoft.com/office/drawing/2014/main" id="{2D21C60C-DD79-ACDE-22DA-F0F96678C716}"/>
                </a:ext>
              </a:extLst>
            </p:cNvPr>
            <p:cNvGrpSpPr/>
            <p:nvPr/>
          </p:nvGrpSpPr>
          <p:grpSpPr>
            <a:xfrm>
              <a:off x="743471" y="4467495"/>
              <a:ext cx="4952702" cy="1784987"/>
              <a:chOff x="743471" y="2734799"/>
              <a:chExt cx="4952702" cy="1784987"/>
            </a:xfrm>
          </p:grpSpPr>
          <p:sp>
            <p:nvSpPr>
              <p:cNvPr id="24" name="Rectangle: Rounded Corners 20">
                <a:extLst>
                  <a:ext uri="{FF2B5EF4-FFF2-40B4-BE49-F238E27FC236}">
                    <a16:creationId xmlns:a16="http://schemas.microsoft.com/office/drawing/2014/main" id="{6371F8DA-868A-D6AE-305B-EDCC84307BD7}"/>
                  </a:ext>
                </a:extLst>
              </p:cNvPr>
              <p:cNvSpPr/>
              <p:nvPr/>
            </p:nvSpPr>
            <p:spPr>
              <a:xfrm>
                <a:off x="899886" y="2913847"/>
                <a:ext cx="4796287" cy="160593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latin typeface="Verdana" panose="020B0604030504040204" pitchFamily="34" charset="0"/>
                  <a:ea typeface="Verdana" panose="020B0604030504040204" pitchFamily="34" charset="0"/>
                </a:endParaRPr>
              </a:p>
            </p:txBody>
          </p:sp>
          <p:sp>
            <p:nvSpPr>
              <p:cNvPr id="25" name="Oval 21">
                <a:extLst>
                  <a:ext uri="{FF2B5EF4-FFF2-40B4-BE49-F238E27FC236}">
                    <a16:creationId xmlns:a16="http://schemas.microsoft.com/office/drawing/2014/main" id="{852A8B53-C463-180C-75BD-6DB3A1812FD4}"/>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latin typeface="Verdana" panose="020B0604030504040204" pitchFamily="34" charset="0"/>
                  <a:ea typeface="Verdana" panose="020B0604030504040204" pitchFamily="34" charset="0"/>
                </a:endParaRPr>
              </a:p>
            </p:txBody>
          </p:sp>
          <p:sp>
            <p:nvSpPr>
              <p:cNvPr id="26" name="Half Frame 22">
                <a:extLst>
                  <a:ext uri="{FF2B5EF4-FFF2-40B4-BE49-F238E27FC236}">
                    <a16:creationId xmlns:a16="http://schemas.microsoft.com/office/drawing/2014/main" id="{17BCEF4C-0CB1-6C99-105C-594FA9B47CB3}"/>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solidFill>
                  <a:latin typeface="Verdana" panose="020B0604030504040204" pitchFamily="34" charset="0"/>
                  <a:ea typeface="Verdana" panose="020B0604030504040204" pitchFamily="34" charset="0"/>
                </a:endParaRPr>
              </a:p>
            </p:txBody>
          </p:sp>
        </p:grpSp>
      </p:grpSp>
      <p:grpSp>
        <p:nvGrpSpPr>
          <p:cNvPr id="8" name="Group 34">
            <a:extLst>
              <a:ext uri="{FF2B5EF4-FFF2-40B4-BE49-F238E27FC236}">
                <a16:creationId xmlns:a16="http://schemas.microsoft.com/office/drawing/2014/main" id="{F3BE0B40-28D3-6D28-F140-75F7B2DE41CB}"/>
              </a:ext>
            </a:extLst>
          </p:cNvPr>
          <p:cNvGrpSpPr/>
          <p:nvPr/>
        </p:nvGrpSpPr>
        <p:grpSpPr>
          <a:xfrm>
            <a:off x="4933406" y="1532538"/>
            <a:ext cx="3545759" cy="1232627"/>
            <a:chOff x="6377055" y="2771153"/>
            <a:chExt cx="4952702" cy="1695823"/>
          </a:xfrm>
        </p:grpSpPr>
        <p:sp>
          <p:nvSpPr>
            <p:cNvPr id="17" name="TextBox 5">
              <a:extLst>
                <a:ext uri="{FF2B5EF4-FFF2-40B4-BE49-F238E27FC236}">
                  <a16:creationId xmlns:a16="http://schemas.microsoft.com/office/drawing/2014/main" id="{5BDE058D-687C-6403-10D0-90A17B2ACF16}"/>
                </a:ext>
              </a:extLst>
            </p:cNvPr>
            <p:cNvSpPr txBox="1"/>
            <p:nvPr/>
          </p:nvSpPr>
          <p:spPr>
            <a:xfrm>
              <a:off x="6804243" y="2967335"/>
              <a:ext cx="4376072" cy="1312641"/>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C002"/>
                </a:buClr>
              </a:pPr>
              <a:r>
                <a:rPr lang="es-MX" sz="1400">
                  <a:solidFill>
                    <a:schemeClr val="bg1"/>
                  </a:solidFill>
                  <a:latin typeface="Verdana" panose="020B0604030504040204" pitchFamily="34" charset="0"/>
                  <a:ea typeface="Verdana" panose="020B0604030504040204" pitchFamily="34" charset="0"/>
                </a:rPr>
                <a:t>Teoría vs. Realidad: Enfatizar la gran diferencia entre lo que se enseña en los libros y la práctica real de inversión.</a:t>
              </a:r>
            </a:p>
          </p:txBody>
        </p:sp>
        <p:grpSp>
          <p:nvGrpSpPr>
            <p:cNvPr id="18" name="Group 24">
              <a:extLst>
                <a:ext uri="{FF2B5EF4-FFF2-40B4-BE49-F238E27FC236}">
                  <a16:creationId xmlns:a16="http://schemas.microsoft.com/office/drawing/2014/main" id="{A6C4508D-8A01-DE4F-43B3-DA4044A0F583}"/>
                </a:ext>
              </a:extLst>
            </p:cNvPr>
            <p:cNvGrpSpPr/>
            <p:nvPr/>
          </p:nvGrpSpPr>
          <p:grpSpPr>
            <a:xfrm>
              <a:off x="6377055" y="2771153"/>
              <a:ext cx="4952702" cy="1695823"/>
              <a:chOff x="743471" y="2734799"/>
              <a:chExt cx="4952702" cy="1695823"/>
            </a:xfrm>
          </p:grpSpPr>
          <p:sp>
            <p:nvSpPr>
              <p:cNvPr id="19" name="Rectangle: Rounded Corners 25">
                <a:extLst>
                  <a:ext uri="{FF2B5EF4-FFF2-40B4-BE49-F238E27FC236}">
                    <a16:creationId xmlns:a16="http://schemas.microsoft.com/office/drawing/2014/main" id="{72AD69BC-01CF-73AD-8661-3D1DC03DEC4F}"/>
                  </a:ext>
                </a:extLst>
              </p:cNvPr>
              <p:cNvSpPr/>
              <p:nvPr/>
            </p:nvSpPr>
            <p:spPr>
              <a:xfrm>
                <a:off x="899886" y="2913847"/>
                <a:ext cx="4796287" cy="1516775"/>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latin typeface="Verdana" panose="020B0604030504040204" pitchFamily="34" charset="0"/>
                  <a:ea typeface="Verdana" panose="020B0604030504040204" pitchFamily="34" charset="0"/>
                </a:endParaRPr>
              </a:p>
            </p:txBody>
          </p:sp>
          <p:sp>
            <p:nvSpPr>
              <p:cNvPr id="20" name="Oval 26">
                <a:extLst>
                  <a:ext uri="{FF2B5EF4-FFF2-40B4-BE49-F238E27FC236}">
                    <a16:creationId xmlns:a16="http://schemas.microsoft.com/office/drawing/2014/main" id="{4C9F2F42-CE3A-39FC-7E69-98E1E8B89E25}"/>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latin typeface="Verdana" panose="020B0604030504040204" pitchFamily="34" charset="0"/>
                  <a:ea typeface="Verdana" panose="020B0604030504040204" pitchFamily="34" charset="0"/>
                </a:endParaRPr>
              </a:p>
            </p:txBody>
          </p:sp>
          <p:sp>
            <p:nvSpPr>
              <p:cNvPr id="21" name="Half Frame 27">
                <a:extLst>
                  <a:ext uri="{FF2B5EF4-FFF2-40B4-BE49-F238E27FC236}">
                    <a16:creationId xmlns:a16="http://schemas.microsoft.com/office/drawing/2014/main" id="{DD368F5E-A6ED-0FCF-2B84-BA26FFE4FD51}"/>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solidFill>
                  <a:latin typeface="Verdana" panose="020B0604030504040204" pitchFamily="34" charset="0"/>
                  <a:ea typeface="Verdana" panose="020B0604030504040204" pitchFamily="34" charset="0"/>
                </a:endParaRPr>
              </a:p>
            </p:txBody>
          </p:sp>
        </p:grpSp>
      </p:grpSp>
      <p:grpSp>
        <p:nvGrpSpPr>
          <p:cNvPr id="11" name="Group 35">
            <a:extLst>
              <a:ext uri="{FF2B5EF4-FFF2-40B4-BE49-F238E27FC236}">
                <a16:creationId xmlns:a16="http://schemas.microsoft.com/office/drawing/2014/main" id="{EC8AE78E-3BC3-21BF-24B3-AD5D5928F8A9}"/>
              </a:ext>
            </a:extLst>
          </p:cNvPr>
          <p:cNvGrpSpPr/>
          <p:nvPr/>
        </p:nvGrpSpPr>
        <p:grpSpPr>
          <a:xfrm>
            <a:off x="4933406" y="2964362"/>
            <a:ext cx="3545759" cy="1345802"/>
            <a:chOff x="6377055" y="4514908"/>
            <a:chExt cx="4952702" cy="1851526"/>
          </a:xfrm>
        </p:grpSpPr>
        <p:sp>
          <p:nvSpPr>
            <p:cNvPr id="12" name="TextBox 9">
              <a:extLst>
                <a:ext uri="{FF2B5EF4-FFF2-40B4-BE49-F238E27FC236}">
                  <a16:creationId xmlns:a16="http://schemas.microsoft.com/office/drawing/2014/main" id="{0CCF1C02-404B-D525-A410-C0B49808ED16}"/>
                </a:ext>
              </a:extLst>
            </p:cNvPr>
            <p:cNvSpPr txBox="1"/>
            <p:nvPr/>
          </p:nvSpPr>
          <p:spPr>
            <a:xfrm>
              <a:off x="6798467" y="4757390"/>
              <a:ext cx="4525513" cy="1609044"/>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C002"/>
                </a:buClr>
              </a:pPr>
              <a:r>
                <a:rPr lang="es-MX" sz="1400">
                  <a:solidFill>
                    <a:schemeClr val="bg1"/>
                  </a:solidFill>
                  <a:latin typeface="Verdana" panose="020B0604030504040204" pitchFamily="34" charset="0"/>
                  <a:ea typeface="Verdana" panose="020B0604030504040204" pitchFamily="34" charset="0"/>
                </a:rPr>
                <a:t>Inclinando las Probabilidades a Favor: Aprender a tomar decisiones que aumenten las posibilidades de éxito en la inversión.</a:t>
              </a:r>
            </a:p>
          </p:txBody>
        </p:sp>
        <p:grpSp>
          <p:nvGrpSpPr>
            <p:cNvPr id="13" name="Group 28">
              <a:extLst>
                <a:ext uri="{FF2B5EF4-FFF2-40B4-BE49-F238E27FC236}">
                  <a16:creationId xmlns:a16="http://schemas.microsoft.com/office/drawing/2014/main" id="{742CEE7B-E1E1-E7D4-ACAA-96C60BA3381E}"/>
                </a:ext>
              </a:extLst>
            </p:cNvPr>
            <p:cNvGrpSpPr/>
            <p:nvPr/>
          </p:nvGrpSpPr>
          <p:grpSpPr>
            <a:xfrm>
              <a:off x="6377055" y="4514908"/>
              <a:ext cx="4952702" cy="1851526"/>
              <a:chOff x="743471" y="2734799"/>
              <a:chExt cx="4952702" cy="1851526"/>
            </a:xfrm>
          </p:grpSpPr>
          <p:sp>
            <p:nvSpPr>
              <p:cNvPr id="14" name="Rectangle: Rounded Corners 29">
                <a:extLst>
                  <a:ext uri="{FF2B5EF4-FFF2-40B4-BE49-F238E27FC236}">
                    <a16:creationId xmlns:a16="http://schemas.microsoft.com/office/drawing/2014/main" id="{5193366B-9DFE-D7A9-2D3B-FFC00BC867F1}"/>
                  </a:ext>
                </a:extLst>
              </p:cNvPr>
              <p:cNvSpPr/>
              <p:nvPr/>
            </p:nvSpPr>
            <p:spPr>
              <a:xfrm>
                <a:off x="899886" y="2913847"/>
                <a:ext cx="4796287" cy="1672478"/>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latin typeface="Verdana" panose="020B0604030504040204" pitchFamily="34" charset="0"/>
                  <a:ea typeface="Verdana" panose="020B0604030504040204" pitchFamily="34" charset="0"/>
                </a:endParaRPr>
              </a:p>
            </p:txBody>
          </p:sp>
          <p:sp>
            <p:nvSpPr>
              <p:cNvPr id="15" name="Oval 30">
                <a:extLst>
                  <a:ext uri="{FF2B5EF4-FFF2-40B4-BE49-F238E27FC236}">
                    <a16:creationId xmlns:a16="http://schemas.microsoft.com/office/drawing/2014/main" id="{9378C2D0-3BA6-A8B8-AC4D-8DB0A94A93FC}"/>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latin typeface="Verdana" panose="020B0604030504040204" pitchFamily="34" charset="0"/>
                  <a:ea typeface="Verdana" panose="020B0604030504040204" pitchFamily="34" charset="0"/>
                </a:endParaRPr>
              </a:p>
            </p:txBody>
          </p:sp>
          <p:sp>
            <p:nvSpPr>
              <p:cNvPr id="16" name="Half Frame 31">
                <a:extLst>
                  <a:ext uri="{FF2B5EF4-FFF2-40B4-BE49-F238E27FC236}">
                    <a16:creationId xmlns:a16="http://schemas.microsoft.com/office/drawing/2014/main" id="{63106A4E-19D3-DE16-4488-2607E578CCB7}"/>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solidFill>
                  <a:latin typeface="Verdana" panose="020B0604030504040204" pitchFamily="34" charset="0"/>
                  <a:ea typeface="Verdana" panose="020B0604030504040204" pitchFamily="34" charset="0"/>
                </a:endParaRPr>
              </a:p>
            </p:txBody>
          </p:sp>
        </p:grpSp>
      </p:grpSp>
      <p:pic>
        <p:nvPicPr>
          <p:cNvPr id="35" name="Imagen 34">
            <a:extLst>
              <a:ext uri="{FF2B5EF4-FFF2-40B4-BE49-F238E27FC236}">
                <a16:creationId xmlns:a16="http://schemas.microsoft.com/office/drawing/2014/main" id="{8FFBFAC3-89FF-AF43-3A2E-D77196B70856}"/>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3638558" y="-113958"/>
            <a:ext cx="5486400" cy="5486400"/>
          </a:xfrm>
          <a:prstGeom prst="rect">
            <a:avLst/>
          </a:prstGeom>
        </p:spPr>
      </p:pic>
    </p:spTree>
    <p:extLst>
      <p:ext uri="{BB962C8B-B14F-4D97-AF65-F5344CB8AC3E}">
        <p14:creationId xmlns:p14="http://schemas.microsoft.com/office/powerpoint/2010/main" val="2450264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E60D5E-3B8D-F841-7CFC-9B765184E92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F9EC1AB1-0EDB-B8B0-1648-032F3A43F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BF23D542-F5FC-6214-7A2B-6CE73DEE2769}"/>
              </a:ext>
            </a:extLst>
          </p:cNvPr>
          <p:cNvSpPr>
            <a:spLocks noGrp="1"/>
          </p:cNvSpPr>
          <p:nvPr>
            <p:ph type="title"/>
          </p:nvPr>
        </p:nvSpPr>
        <p:spPr>
          <a:xfrm>
            <a:off x="822960" y="647700"/>
            <a:ext cx="8778240" cy="914400"/>
          </a:xfrm>
        </p:spPr>
        <p:txBody>
          <a:bodyPr/>
          <a:lstStyle/>
          <a:p>
            <a:r>
              <a:rPr lang="en-US" err="1"/>
              <a:t>Recursos</a:t>
            </a:r>
            <a:r>
              <a:rPr lang="en-US"/>
              <a:t>​</a:t>
            </a:r>
          </a:p>
        </p:txBody>
      </p:sp>
      <p:pic>
        <p:nvPicPr>
          <p:cNvPr id="6" name="Imagen 5">
            <a:extLst>
              <a:ext uri="{FF2B5EF4-FFF2-40B4-BE49-F238E27FC236}">
                <a16:creationId xmlns:a16="http://schemas.microsoft.com/office/drawing/2014/main" id="{BDDB7D29-90E9-271C-06BA-B7864F89CC95}"/>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3" name="Text Placeholder 2">
            <a:extLst>
              <a:ext uri="{FF2B5EF4-FFF2-40B4-BE49-F238E27FC236}">
                <a16:creationId xmlns:a16="http://schemas.microsoft.com/office/drawing/2014/main" id="{C0A95BB3-A3C3-B773-388F-71B50A2D2A37}"/>
              </a:ext>
            </a:extLst>
          </p:cNvPr>
          <p:cNvSpPr>
            <a:spLocks noGrp="1"/>
          </p:cNvSpPr>
          <p:nvPr>
            <p:ph type="body" sz="quarter" idx="10"/>
          </p:nvPr>
        </p:nvSpPr>
        <p:spPr>
          <a:xfrm>
            <a:off x="822643" y="1769745"/>
            <a:ext cx="3917799" cy="2946634"/>
          </a:xfrm>
        </p:spPr>
        <p:txBody>
          <a:bodyPr>
            <a:normAutofit/>
          </a:bodyPr>
          <a:lstStyle/>
          <a:p>
            <a:pPr marL="0" indent="0">
              <a:buNone/>
            </a:pPr>
            <a:r>
              <a:rPr lang="es-MX" sz="1700"/>
              <a:t>El Cisne Negro: El impacto de lo altamente improbable</a:t>
            </a:r>
            <a:endParaRPr lang="en-US">
              <a:solidFill>
                <a:srgbClr val="24397F"/>
              </a:solidFill>
            </a:endParaRPr>
          </a:p>
          <a:p>
            <a:pPr marL="0" indent="0">
              <a:buNone/>
            </a:pPr>
            <a:r>
              <a:rPr lang="en-US">
                <a:solidFill>
                  <a:srgbClr val="24397F"/>
                </a:solidFill>
              </a:rPr>
              <a:t>Nassim Nicholas Taleb​</a:t>
            </a: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r>
              <a:rPr lang="en-US" sz="1200">
                <a:solidFill>
                  <a:schemeClr val="bg1">
                    <a:lumMod val="50000"/>
                  </a:schemeClr>
                </a:solidFill>
              </a:rPr>
              <a:t>https://www.amazon.com/Black-Swan-Improbable-Robustness-Fragility/dp/081297381X/​</a:t>
            </a:r>
          </a:p>
        </p:txBody>
      </p:sp>
      <p:pic>
        <p:nvPicPr>
          <p:cNvPr id="7170" name="Picture 2">
            <a:extLst>
              <a:ext uri="{FF2B5EF4-FFF2-40B4-BE49-F238E27FC236}">
                <a16:creationId xmlns:a16="http://schemas.microsoft.com/office/drawing/2014/main" id="{3DF2456B-F3FC-632C-DCD1-7CC358D17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442" y="487279"/>
            <a:ext cx="333375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994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29EEB4-ED5C-3D47-93E2-57F95AA391D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F0C3AB35-C5B8-CA6D-26AA-512341B10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25D983C2-3AE8-0123-388D-962F4791F28D}"/>
              </a:ext>
            </a:extLst>
          </p:cNvPr>
          <p:cNvSpPr>
            <a:spLocks noGrp="1"/>
          </p:cNvSpPr>
          <p:nvPr>
            <p:ph type="title"/>
          </p:nvPr>
        </p:nvSpPr>
        <p:spPr>
          <a:xfrm>
            <a:off x="822960" y="647700"/>
            <a:ext cx="8778240" cy="914400"/>
          </a:xfrm>
        </p:spPr>
        <p:txBody>
          <a:bodyPr/>
          <a:lstStyle/>
          <a:p>
            <a:r>
              <a:rPr lang="en-US" err="1"/>
              <a:t>Recursos</a:t>
            </a:r>
            <a:r>
              <a:rPr lang="en-US"/>
              <a:t>​</a:t>
            </a:r>
          </a:p>
        </p:txBody>
      </p:sp>
      <p:pic>
        <p:nvPicPr>
          <p:cNvPr id="6" name="Imagen 5">
            <a:extLst>
              <a:ext uri="{FF2B5EF4-FFF2-40B4-BE49-F238E27FC236}">
                <a16:creationId xmlns:a16="http://schemas.microsoft.com/office/drawing/2014/main" id="{0DD94E06-DC0B-E034-A92D-F0213B0A1A61}"/>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3" name="Text Placeholder 2">
            <a:extLst>
              <a:ext uri="{FF2B5EF4-FFF2-40B4-BE49-F238E27FC236}">
                <a16:creationId xmlns:a16="http://schemas.microsoft.com/office/drawing/2014/main" id="{A7B4F8F7-F145-7B18-C747-C3FB51855528}"/>
              </a:ext>
            </a:extLst>
          </p:cNvPr>
          <p:cNvSpPr>
            <a:spLocks noGrp="1"/>
          </p:cNvSpPr>
          <p:nvPr>
            <p:ph type="body" sz="quarter" idx="10"/>
          </p:nvPr>
        </p:nvSpPr>
        <p:spPr>
          <a:xfrm>
            <a:off x="822643" y="1769745"/>
            <a:ext cx="3917799" cy="2946634"/>
          </a:xfrm>
        </p:spPr>
        <p:txBody>
          <a:bodyPr>
            <a:normAutofit/>
          </a:bodyPr>
          <a:lstStyle/>
          <a:p>
            <a:pPr marL="0" indent="0">
              <a:buNone/>
            </a:pPr>
            <a:r>
              <a:rPr lang="en-US" sz="1700"/>
              <a:t>Fooled by Randomness: The Hidden Role of Chance in Life and in the Markets</a:t>
            </a:r>
          </a:p>
          <a:p>
            <a:pPr marL="0" indent="0">
              <a:buNone/>
            </a:pPr>
            <a:r>
              <a:rPr lang="en-US">
                <a:solidFill>
                  <a:srgbClr val="24397F"/>
                </a:solidFill>
              </a:rPr>
              <a:t>Nassim Nicholas Taleb​</a:t>
            </a: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r>
              <a:rPr lang="en-US" sz="1200">
                <a:solidFill>
                  <a:schemeClr val="bg1">
                    <a:lumMod val="50000"/>
                  </a:schemeClr>
                </a:solidFill>
              </a:rPr>
              <a:t>https://www.amazon.com/Fooled-Randomness-Hidden-Markets-Incerto/dp/0812975219/​</a:t>
            </a:r>
          </a:p>
        </p:txBody>
      </p:sp>
      <p:pic>
        <p:nvPicPr>
          <p:cNvPr id="8194" name="Picture 2">
            <a:extLst>
              <a:ext uri="{FF2B5EF4-FFF2-40B4-BE49-F238E27FC236}">
                <a16:creationId xmlns:a16="http://schemas.microsoft.com/office/drawing/2014/main" id="{F242B870-0496-46DC-060A-B81EFBE9A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118" y="487279"/>
            <a:ext cx="3343275"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9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29AC28-A871-F5B0-7ECB-AA8FB7776EA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A405F78-7B77-976D-A228-3CDB6E344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7786A342-02D6-4CC0-173D-9E8A06D44859}"/>
              </a:ext>
            </a:extLst>
          </p:cNvPr>
          <p:cNvSpPr>
            <a:spLocks noGrp="1"/>
          </p:cNvSpPr>
          <p:nvPr>
            <p:ph type="title"/>
          </p:nvPr>
        </p:nvSpPr>
        <p:spPr>
          <a:xfrm>
            <a:off x="822960" y="647700"/>
            <a:ext cx="8778240" cy="914400"/>
          </a:xfrm>
        </p:spPr>
        <p:txBody>
          <a:bodyPr/>
          <a:lstStyle/>
          <a:p>
            <a:r>
              <a:rPr lang="en-US" err="1"/>
              <a:t>Recursos</a:t>
            </a:r>
            <a:r>
              <a:rPr lang="en-US"/>
              <a:t>​</a:t>
            </a:r>
          </a:p>
        </p:txBody>
      </p:sp>
      <p:pic>
        <p:nvPicPr>
          <p:cNvPr id="6" name="Imagen 5">
            <a:extLst>
              <a:ext uri="{FF2B5EF4-FFF2-40B4-BE49-F238E27FC236}">
                <a16:creationId xmlns:a16="http://schemas.microsoft.com/office/drawing/2014/main" id="{F238D2B8-F703-E930-F00B-86AF4F855B45}"/>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3" name="Text Placeholder 2">
            <a:extLst>
              <a:ext uri="{FF2B5EF4-FFF2-40B4-BE49-F238E27FC236}">
                <a16:creationId xmlns:a16="http://schemas.microsoft.com/office/drawing/2014/main" id="{5C476BF5-0311-8F77-1937-1D097180BE47}"/>
              </a:ext>
            </a:extLst>
          </p:cNvPr>
          <p:cNvSpPr>
            <a:spLocks noGrp="1"/>
          </p:cNvSpPr>
          <p:nvPr>
            <p:ph type="body" sz="quarter" idx="10"/>
          </p:nvPr>
        </p:nvSpPr>
        <p:spPr>
          <a:xfrm>
            <a:off x="822643" y="1769745"/>
            <a:ext cx="3917799" cy="2946634"/>
          </a:xfrm>
        </p:spPr>
        <p:txBody>
          <a:bodyPr>
            <a:normAutofit/>
          </a:bodyPr>
          <a:lstStyle/>
          <a:p>
            <a:pPr marL="0" indent="0">
              <a:buNone/>
            </a:pPr>
            <a:r>
              <a:rPr lang="es-MX" sz="1700"/>
              <a:t>Contra los dioses: la notable historia del riesgo</a:t>
            </a:r>
          </a:p>
          <a:p>
            <a:pPr marL="0" indent="0">
              <a:buNone/>
            </a:pPr>
            <a:r>
              <a:rPr lang="en-US">
                <a:solidFill>
                  <a:srgbClr val="24397F"/>
                </a:solidFill>
              </a:rPr>
              <a:t>Peter L. Bernstein​</a:t>
            </a: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r>
              <a:rPr lang="en-US" sz="1200">
                <a:solidFill>
                  <a:schemeClr val="bg1">
                    <a:lumMod val="50000"/>
                  </a:schemeClr>
                </a:solidFill>
              </a:rPr>
              <a:t>https://www.amazon.com/Against-Gods-Remarkable-Story-Risk/dp/0471295639/​</a:t>
            </a:r>
          </a:p>
        </p:txBody>
      </p:sp>
      <p:pic>
        <p:nvPicPr>
          <p:cNvPr id="9218" name="Picture 2">
            <a:extLst>
              <a:ext uri="{FF2B5EF4-FFF2-40B4-BE49-F238E27FC236}">
                <a16:creationId xmlns:a16="http://schemas.microsoft.com/office/drawing/2014/main" id="{2E582BE2-80D2-D83A-4C3E-4423FEB15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713" y="833438"/>
            <a:ext cx="31623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944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7444FE-6FEC-46E3-CD7F-91AD134A53CA}"/>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8C59A26-F8E1-97B9-7431-F09A4881C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7E100A6C-7D4A-F65E-5FDF-CFE1E2591008}"/>
              </a:ext>
            </a:extLst>
          </p:cNvPr>
          <p:cNvSpPr>
            <a:spLocks noGrp="1"/>
          </p:cNvSpPr>
          <p:nvPr>
            <p:ph type="title"/>
          </p:nvPr>
        </p:nvSpPr>
        <p:spPr>
          <a:xfrm>
            <a:off x="822960" y="647700"/>
            <a:ext cx="8778240" cy="914400"/>
          </a:xfrm>
        </p:spPr>
        <p:txBody>
          <a:bodyPr/>
          <a:lstStyle/>
          <a:p>
            <a:r>
              <a:rPr lang="en-US" err="1"/>
              <a:t>Recursos</a:t>
            </a:r>
            <a:r>
              <a:rPr lang="en-US"/>
              <a:t>​</a:t>
            </a:r>
          </a:p>
        </p:txBody>
      </p:sp>
      <p:pic>
        <p:nvPicPr>
          <p:cNvPr id="6" name="Imagen 5">
            <a:extLst>
              <a:ext uri="{FF2B5EF4-FFF2-40B4-BE49-F238E27FC236}">
                <a16:creationId xmlns:a16="http://schemas.microsoft.com/office/drawing/2014/main" id="{A016E7CA-771C-9A66-3F01-3FF27D7C8BE5}"/>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3" name="Text Placeholder 2">
            <a:extLst>
              <a:ext uri="{FF2B5EF4-FFF2-40B4-BE49-F238E27FC236}">
                <a16:creationId xmlns:a16="http://schemas.microsoft.com/office/drawing/2014/main" id="{3CB40422-CC78-E724-20E6-42B7B7B52965}"/>
              </a:ext>
            </a:extLst>
          </p:cNvPr>
          <p:cNvSpPr>
            <a:spLocks noGrp="1"/>
          </p:cNvSpPr>
          <p:nvPr>
            <p:ph type="body" sz="quarter" idx="10"/>
          </p:nvPr>
        </p:nvSpPr>
        <p:spPr>
          <a:xfrm>
            <a:off x="822643" y="1769745"/>
            <a:ext cx="3917799" cy="2946634"/>
          </a:xfrm>
        </p:spPr>
        <p:txBody>
          <a:bodyPr>
            <a:normAutofit/>
          </a:bodyPr>
          <a:lstStyle/>
          <a:p>
            <a:pPr marL="0" indent="0">
              <a:buNone/>
            </a:pPr>
            <a:r>
              <a:rPr lang="en-US" sz="1700"/>
              <a:t>The Psychology of Money: Timeless lessons on wealth, greed, and happiness</a:t>
            </a:r>
          </a:p>
          <a:p>
            <a:pPr marL="0" indent="0">
              <a:buNone/>
            </a:pPr>
            <a:r>
              <a:rPr lang="en-US">
                <a:solidFill>
                  <a:srgbClr val="24397F"/>
                </a:solidFill>
              </a:rPr>
              <a:t>Morgan Housel​</a:t>
            </a: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endParaRPr lang="en-US">
              <a:solidFill>
                <a:srgbClr val="24397F"/>
              </a:solidFill>
            </a:endParaRPr>
          </a:p>
          <a:p>
            <a:pPr marL="0" indent="0">
              <a:buNone/>
            </a:pPr>
            <a:r>
              <a:rPr lang="en-US" sz="1200">
                <a:solidFill>
                  <a:schemeClr val="bg1">
                    <a:lumMod val="50000"/>
                  </a:schemeClr>
                </a:solidFill>
              </a:rPr>
              <a:t>https://www.amazon.com/Psychology-Money-Timeless-lessons-happiness/dp/0857197681​</a:t>
            </a:r>
          </a:p>
        </p:txBody>
      </p:sp>
      <p:pic>
        <p:nvPicPr>
          <p:cNvPr id="10242" name="Picture 2">
            <a:extLst>
              <a:ext uri="{FF2B5EF4-FFF2-40B4-BE49-F238E27FC236}">
                <a16:creationId xmlns:a16="http://schemas.microsoft.com/office/drawing/2014/main" id="{8B4FBCD2-5F52-8F34-95EE-545E0225E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540" y="867728"/>
            <a:ext cx="323850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00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669D8-A25B-0453-E7AC-F7D65E1DC875}"/>
              </a:ext>
            </a:extLst>
          </p:cNvPr>
          <p:cNvSpPr>
            <a:spLocks noGrp="1"/>
          </p:cNvSpPr>
          <p:nvPr>
            <p:ph type="title"/>
          </p:nvPr>
        </p:nvSpPr>
        <p:spPr>
          <a:xfrm>
            <a:off x="1418522" y="228600"/>
            <a:ext cx="6306954" cy="924827"/>
          </a:xfrm>
        </p:spPr>
        <p:txBody>
          <a:bodyPr/>
          <a:lstStyle/>
          <a:p>
            <a:pPr algn="ctr"/>
            <a:r>
              <a:rPr lang="es-MX"/>
              <a:t>Comprendiendo los Impulsores del Mercado​</a:t>
            </a:r>
            <a:endParaRPr lang="en-US"/>
          </a:p>
        </p:txBody>
      </p:sp>
      <p:pic>
        <p:nvPicPr>
          <p:cNvPr id="11266" name="Picture 2" descr="How Do You Tell a Bear-Market Rally in Stocks From a New Bull Run? |  Morningstar">
            <a:extLst>
              <a:ext uri="{FF2B5EF4-FFF2-40B4-BE49-F238E27FC236}">
                <a16:creationId xmlns:a16="http://schemas.microsoft.com/office/drawing/2014/main" id="{965483B5-6E66-48B5-A1D2-5C66E6067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593" y="1339266"/>
            <a:ext cx="6152813" cy="322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203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442B1-5971-AC58-B719-FE1700A8F0B3}"/>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E70AC41-A593-0EDF-536C-9001A33A4CCE}"/>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266950" y="851535"/>
            <a:ext cx="4491990" cy="4491990"/>
          </a:xfrm>
          <a:prstGeom prst="rect">
            <a:avLst/>
          </a:prstGeom>
        </p:spPr>
      </p:pic>
      <p:sp>
        <p:nvSpPr>
          <p:cNvPr id="38" name="Title 1">
            <a:extLst>
              <a:ext uri="{FF2B5EF4-FFF2-40B4-BE49-F238E27FC236}">
                <a16:creationId xmlns:a16="http://schemas.microsoft.com/office/drawing/2014/main" id="{D9A98678-6701-1683-E87D-3EB7739E7AB3}"/>
              </a:ext>
            </a:extLst>
          </p:cNvPr>
          <p:cNvSpPr>
            <a:spLocks noGrp="1"/>
          </p:cNvSpPr>
          <p:nvPr>
            <p:ph type="title"/>
          </p:nvPr>
        </p:nvSpPr>
        <p:spPr>
          <a:xfrm>
            <a:off x="331469" y="159542"/>
            <a:ext cx="8481061" cy="914400"/>
          </a:xfrm>
        </p:spPr>
        <p:txBody>
          <a:bodyPr/>
          <a:lstStyle/>
          <a:p>
            <a:r>
              <a:rPr lang="en-US"/>
              <a:t>Marcos </a:t>
            </a:r>
            <a:r>
              <a:rPr lang="en-US" err="1"/>
              <a:t>temporales</a:t>
            </a:r>
            <a:r>
              <a:rPr lang="en-US"/>
              <a:t>​</a:t>
            </a:r>
          </a:p>
        </p:txBody>
      </p:sp>
      <p:grpSp>
        <p:nvGrpSpPr>
          <p:cNvPr id="45" name="Group 6">
            <a:extLst>
              <a:ext uri="{FF2B5EF4-FFF2-40B4-BE49-F238E27FC236}">
                <a16:creationId xmlns:a16="http://schemas.microsoft.com/office/drawing/2014/main" id="{9C18CDC4-DF45-3063-E8F5-E1E4644E60CE}"/>
              </a:ext>
            </a:extLst>
          </p:cNvPr>
          <p:cNvGrpSpPr/>
          <p:nvPr/>
        </p:nvGrpSpPr>
        <p:grpSpPr>
          <a:xfrm>
            <a:off x="1207711" y="1694859"/>
            <a:ext cx="3980882" cy="746441"/>
            <a:chOff x="2358715" y="2651627"/>
            <a:chExt cx="4648603" cy="871643"/>
          </a:xfrm>
        </p:grpSpPr>
        <p:sp>
          <p:nvSpPr>
            <p:cNvPr id="46" name="Rectangle 5">
              <a:extLst>
                <a:ext uri="{FF2B5EF4-FFF2-40B4-BE49-F238E27FC236}">
                  <a16:creationId xmlns:a16="http://schemas.microsoft.com/office/drawing/2014/main" id="{0F5458DD-5922-3644-5BC2-F3AE8EC55C93}"/>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47" name="TextBox 6">
              <a:extLst>
                <a:ext uri="{FF2B5EF4-FFF2-40B4-BE49-F238E27FC236}">
                  <a16:creationId xmlns:a16="http://schemas.microsoft.com/office/drawing/2014/main" id="{83095D65-645D-BB4C-2C11-B168F5ACCF94}"/>
                </a:ext>
              </a:extLst>
            </p:cNvPr>
            <p:cNvSpPr txBox="1"/>
            <p:nvPr/>
          </p:nvSpPr>
          <p:spPr>
            <a:xfrm>
              <a:off x="2637242" y="2935827"/>
              <a:ext cx="4085845" cy="369332"/>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a:solidFill>
                    <a:schemeClr val="tx1">
                      <a:lumMod val="85000"/>
                      <a:lumOff val="15000"/>
                    </a:schemeClr>
                  </a:solidFill>
                  <a:latin typeface="Aptos" panose="020B0004020202020204" pitchFamily="34" charset="0"/>
                </a:rPr>
                <a:t>Secular (meses a algunos años)</a:t>
              </a:r>
            </a:p>
          </p:txBody>
        </p:sp>
      </p:grpSp>
      <p:grpSp>
        <p:nvGrpSpPr>
          <p:cNvPr id="48" name="Group 4">
            <a:extLst>
              <a:ext uri="{FF2B5EF4-FFF2-40B4-BE49-F238E27FC236}">
                <a16:creationId xmlns:a16="http://schemas.microsoft.com/office/drawing/2014/main" id="{9768A0D7-4C41-DA5A-2F16-FF0B07960697}"/>
              </a:ext>
            </a:extLst>
          </p:cNvPr>
          <p:cNvGrpSpPr/>
          <p:nvPr/>
        </p:nvGrpSpPr>
        <p:grpSpPr>
          <a:xfrm rot="10800000">
            <a:off x="4129353" y="1510968"/>
            <a:ext cx="4176301" cy="1077836"/>
            <a:chOff x="4700512" y="4945220"/>
            <a:chExt cx="4876800" cy="1258623"/>
          </a:xfrm>
        </p:grpSpPr>
        <p:sp>
          <p:nvSpPr>
            <p:cNvPr id="49" name="Rectángulo 2">
              <a:extLst>
                <a:ext uri="{FF2B5EF4-FFF2-40B4-BE49-F238E27FC236}">
                  <a16:creationId xmlns:a16="http://schemas.microsoft.com/office/drawing/2014/main" id="{D74E93F2-5D37-CE8F-ECF0-61B455EB65E5}"/>
                </a:ext>
              </a:extLst>
            </p:cNvPr>
            <p:cNvSpPr/>
            <p:nvPr/>
          </p:nvSpPr>
          <p:spPr>
            <a:xfrm>
              <a:off x="5423339" y="5129049"/>
              <a:ext cx="3415861" cy="871644"/>
            </a:xfrm>
            <a:custGeom>
              <a:avLst/>
              <a:gdLst>
                <a:gd name="connsiteX0" fmla="*/ 0 w 2659117"/>
                <a:gd name="connsiteY0" fmla="*/ 0 h 861133"/>
                <a:gd name="connsiteX1" fmla="*/ 2659117 w 2659117"/>
                <a:gd name="connsiteY1" fmla="*/ 0 h 861133"/>
                <a:gd name="connsiteX2" fmla="*/ 2659117 w 2659117"/>
                <a:gd name="connsiteY2" fmla="*/ 861133 h 861133"/>
                <a:gd name="connsiteX3" fmla="*/ 0 w 2659117"/>
                <a:gd name="connsiteY3" fmla="*/ 861133 h 861133"/>
                <a:gd name="connsiteX4" fmla="*/ 0 w 2659117"/>
                <a:gd name="connsiteY4" fmla="*/ 0 h 861133"/>
                <a:gd name="connsiteX0" fmla="*/ 357351 w 3016468"/>
                <a:gd name="connsiteY0" fmla="*/ 0 h 871644"/>
                <a:gd name="connsiteX1" fmla="*/ 3016468 w 3016468"/>
                <a:gd name="connsiteY1" fmla="*/ 0 h 871644"/>
                <a:gd name="connsiteX2" fmla="*/ 3016468 w 3016468"/>
                <a:gd name="connsiteY2" fmla="*/ 861133 h 871644"/>
                <a:gd name="connsiteX3" fmla="*/ 0 w 3016468"/>
                <a:gd name="connsiteY3" fmla="*/ 871644 h 871644"/>
                <a:gd name="connsiteX4" fmla="*/ 357351 w 3016468"/>
                <a:gd name="connsiteY4" fmla="*/ 0 h 871644"/>
                <a:gd name="connsiteX0" fmla="*/ 357351 w 3415861"/>
                <a:gd name="connsiteY0" fmla="*/ 0 h 871644"/>
                <a:gd name="connsiteX1" fmla="*/ 3016468 w 3415861"/>
                <a:gd name="connsiteY1" fmla="*/ 0 h 871644"/>
                <a:gd name="connsiteX2" fmla="*/ 3415861 w 3415861"/>
                <a:gd name="connsiteY2" fmla="*/ 861133 h 871644"/>
                <a:gd name="connsiteX3" fmla="*/ 0 w 3415861"/>
                <a:gd name="connsiteY3" fmla="*/ 871644 h 871644"/>
                <a:gd name="connsiteX4" fmla="*/ 357351 w 3415861"/>
                <a:gd name="connsiteY4" fmla="*/ 0 h 87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5861" h="871644">
                  <a:moveTo>
                    <a:pt x="357351" y="0"/>
                  </a:moveTo>
                  <a:lnTo>
                    <a:pt x="3016468" y="0"/>
                  </a:lnTo>
                  <a:lnTo>
                    <a:pt x="3415861" y="861133"/>
                  </a:lnTo>
                  <a:lnTo>
                    <a:pt x="0" y="871644"/>
                  </a:lnTo>
                  <a:lnTo>
                    <a:pt x="357351" y="0"/>
                  </a:lnTo>
                  <a:close/>
                </a:path>
              </a:pathLst>
            </a:custGeom>
            <a:solidFill>
              <a:srgbClr val="7335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pic>
          <p:nvPicPr>
            <p:cNvPr id="52" name="Imagen 51">
              <a:extLst>
                <a:ext uri="{FF2B5EF4-FFF2-40B4-BE49-F238E27FC236}">
                  <a16:creationId xmlns:a16="http://schemas.microsoft.com/office/drawing/2014/main" id="{2D97BF38-9DBE-8669-245D-71D75E9106F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t="51196" b="22995"/>
            <a:stretch/>
          </p:blipFill>
          <p:spPr>
            <a:xfrm>
              <a:off x="4700512" y="4945220"/>
              <a:ext cx="4876800" cy="1258623"/>
            </a:xfrm>
            <a:prstGeom prst="rect">
              <a:avLst/>
            </a:prstGeom>
          </p:spPr>
        </p:pic>
      </p:grpSp>
    </p:spTree>
    <p:extLst>
      <p:ext uri="{BB962C8B-B14F-4D97-AF65-F5344CB8AC3E}">
        <p14:creationId xmlns:p14="http://schemas.microsoft.com/office/powerpoint/2010/main" val="2001681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5EFF-0AC5-0308-F6B3-A5F3B0B5354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FFF97D99-8FA0-821C-F672-1A606039B4CD}"/>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266950" y="851535"/>
            <a:ext cx="4491990" cy="4491990"/>
          </a:xfrm>
          <a:prstGeom prst="rect">
            <a:avLst/>
          </a:prstGeom>
        </p:spPr>
      </p:pic>
      <p:sp>
        <p:nvSpPr>
          <p:cNvPr id="38" name="Title 1">
            <a:extLst>
              <a:ext uri="{FF2B5EF4-FFF2-40B4-BE49-F238E27FC236}">
                <a16:creationId xmlns:a16="http://schemas.microsoft.com/office/drawing/2014/main" id="{D159EACE-8678-C2E3-5B6E-DEFE0EB067A6}"/>
              </a:ext>
            </a:extLst>
          </p:cNvPr>
          <p:cNvSpPr>
            <a:spLocks noGrp="1"/>
          </p:cNvSpPr>
          <p:nvPr>
            <p:ph type="title"/>
          </p:nvPr>
        </p:nvSpPr>
        <p:spPr>
          <a:xfrm>
            <a:off x="331469" y="159542"/>
            <a:ext cx="8481061" cy="914400"/>
          </a:xfrm>
        </p:spPr>
        <p:txBody>
          <a:bodyPr/>
          <a:lstStyle/>
          <a:p>
            <a:r>
              <a:rPr lang="en-US"/>
              <a:t>Marcos </a:t>
            </a:r>
            <a:r>
              <a:rPr lang="en-US" err="1"/>
              <a:t>temporales</a:t>
            </a:r>
            <a:r>
              <a:rPr lang="en-US"/>
              <a:t>​</a:t>
            </a:r>
          </a:p>
        </p:txBody>
      </p:sp>
      <p:grpSp>
        <p:nvGrpSpPr>
          <p:cNvPr id="39" name="Group 22">
            <a:extLst>
              <a:ext uri="{FF2B5EF4-FFF2-40B4-BE49-F238E27FC236}">
                <a16:creationId xmlns:a16="http://schemas.microsoft.com/office/drawing/2014/main" id="{7C463915-A9D9-E83E-BDCD-38DE7BF68ADE}"/>
              </a:ext>
            </a:extLst>
          </p:cNvPr>
          <p:cNvGrpSpPr/>
          <p:nvPr/>
        </p:nvGrpSpPr>
        <p:grpSpPr>
          <a:xfrm>
            <a:off x="1770244" y="2766594"/>
            <a:ext cx="3980882" cy="746441"/>
            <a:chOff x="2358716" y="2651627"/>
            <a:chExt cx="4648603" cy="871643"/>
          </a:xfrm>
        </p:grpSpPr>
        <p:sp>
          <p:nvSpPr>
            <p:cNvPr id="40" name="Rectangle 25">
              <a:extLst>
                <a:ext uri="{FF2B5EF4-FFF2-40B4-BE49-F238E27FC236}">
                  <a16:creationId xmlns:a16="http://schemas.microsoft.com/office/drawing/2014/main" id="{CB6DA18D-8919-633A-A51F-7A92AD958D46}"/>
                </a:ext>
              </a:extLst>
            </p:cNvPr>
            <p:cNvSpPr/>
            <p:nvPr/>
          </p:nvSpPr>
          <p:spPr>
            <a:xfrm>
              <a:off x="2358716"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41" name="TextBox 6">
              <a:extLst>
                <a:ext uri="{FF2B5EF4-FFF2-40B4-BE49-F238E27FC236}">
                  <a16:creationId xmlns:a16="http://schemas.microsoft.com/office/drawing/2014/main" id="{C1C70131-2BCF-ABF6-4F09-0952DB81F763}"/>
                </a:ext>
              </a:extLst>
            </p:cNvPr>
            <p:cNvSpPr txBox="1"/>
            <p:nvPr/>
          </p:nvSpPr>
          <p:spPr>
            <a:xfrm>
              <a:off x="2637242" y="2935827"/>
              <a:ext cx="4085845" cy="369332"/>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b="1">
                  <a:solidFill>
                    <a:schemeClr val="tx1">
                      <a:lumMod val="85000"/>
                      <a:lumOff val="15000"/>
                    </a:schemeClr>
                  </a:solidFill>
                  <a:latin typeface="Aptos" panose="020B0004020202020204" pitchFamily="34" charset="0"/>
                </a:rPr>
                <a:t>Cíclico (meses a algunos años)</a:t>
              </a:r>
            </a:p>
          </p:txBody>
        </p:sp>
      </p:grpSp>
      <p:grpSp>
        <p:nvGrpSpPr>
          <p:cNvPr id="45" name="Group 6">
            <a:extLst>
              <a:ext uri="{FF2B5EF4-FFF2-40B4-BE49-F238E27FC236}">
                <a16:creationId xmlns:a16="http://schemas.microsoft.com/office/drawing/2014/main" id="{74B55C0C-C128-C0D4-877F-952664A20BC3}"/>
              </a:ext>
            </a:extLst>
          </p:cNvPr>
          <p:cNvGrpSpPr/>
          <p:nvPr/>
        </p:nvGrpSpPr>
        <p:grpSpPr>
          <a:xfrm>
            <a:off x="1207711" y="1694859"/>
            <a:ext cx="3980882" cy="746441"/>
            <a:chOff x="2358715" y="2651627"/>
            <a:chExt cx="4648603" cy="871643"/>
          </a:xfrm>
        </p:grpSpPr>
        <p:sp>
          <p:nvSpPr>
            <p:cNvPr id="46" name="Rectangle 5">
              <a:extLst>
                <a:ext uri="{FF2B5EF4-FFF2-40B4-BE49-F238E27FC236}">
                  <a16:creationId xmlns:a16="http://schemas.microsoft.com/office/drawing/2014/main" id="{7A82CFF6-AD70-1580-1DFF-1AAD952C835E}"/>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47" name="TextBox 6">
              <a:extLst>
                <a:ext uri="{FF2B5EF4-FFF2-40B4-BE49-F238E27FC236}">
                  <a16:creationId xmlns:a16="http://schemas.microsoft.com/office/drawing/2014/main" id="{27C0D28E-4535-6DF5-5B94-104691E9E93C}"/>
                </a:ext>
              </a:extLst>
            </p:cNvPr>
            <p:cNvSpPr txBox="1"/>
            <p:nvPr/>
          </p:nvSpPr>
          <p:spPr>
            <a:xfrm>
              <a:off x="2637242" y="2935827"/>
              <a:ext cx="4085845" cy="369332"/>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a:solidFill>
                    <a:schemeClr val="tx1">
                      <a:lumMod val="85000"/>
                      <a:lumOff val="15000"/>
                    </a:schemeClr>
                  </a:solidFill>
                  <a:latin typeface="Aptos" panose="020B0004020202020204" pitchFamily="34" charset="0"/>
                </a:rPr>
                <a:t>Secular (meses a algunos años)</a:t>
              </a:r>
            </a:p>
          </p:txBody>
        </p:sp>
      </p:grpSp>
      <p:grpSp>
        <p:nvGrpSpPr>
          <p:cNvPr id="48" name="Group 4">
            <a:extLst>
              <a:ext uri="{FF2B5EF4-FFF2-40B4-BE49-F238E27FC236}">
                <a16:creationId xmlns:a16="http://schemas.microsoft.com/office/drawing/2014/main" id="{4910A6B2-C7C5-0CF5-D48E-DF31CC97AA39}"/>
              </a:ext>
            </a:extLst>
          </p:cNvPr>
          <p:cNvGrpSpPr/>
          <p:nvPr/>
        </p:nvGrpSpPr>
        <p:grpSpPr>
          <a:xfrm rot="10800000">
            <a:off x="4129353" y="1510970"/>
            <a:ext cx="4176301" cy="2204026"/>
            <a:chOff x="4700512" y="3630132"/>
            <a:chExt cx="4876800" cy="2573712"/>
          </a:xfrm>
        </p:grpSpPr>
        <p:sp>
          <p:nvSpPr>
            <p:cNvPr id="49" name="Rectángulo 2">
              <a:extLst>
                <a:ext uri="{FF2B5EF4-FFF2-40B4-BE49-F238E27FC236}">
                  <a16:creationId xmlns:a16="http://schemas.microsoft.com/office/drawing/2014/main" id="{71D09A8B-357E-F75F-0B5C-321212D88B97}"/>
                </a:ext>
              </a:extLst>
            </p:cNvPr>
            <p:cNvSpPr/>
            <p:nvPr/>
          </p:nvSpPr>
          <p:spPr>
            <a:xfrm>
              <a:off x="5423339" y="5129049"/>
              <a:ext cx="3415861" cy="871644"/>
            </a:xfrm>
            <a:custGeom>
              <a:avLst/>
              <a:gdLst>
                <a:gd name="connsiteX0" fmla="*/ 0 w 2659117"/>
                <a:gd name="connsiteY0" fmla="*/ 0 h 861133"/>
                <a:gd name="connsiteX1" fmla="*/ 2659117 w 2659117"/>
                <a:gd name="connsiteY1" fmla="*/ 0 h 861133"/>
                <a:gd name="connsiteX2" fmla="*/ 2659117 w 2659117"/>
                <a:gd name="connsiteY2" fmla="*/ 861133 h 861133"/>
                <a:gd name="connsiteX3" fmla="*/ 0 w 2659117"/>
                <a:gd name="connsiteY3" fmla="*/ 861133 h 861133"/>
                <a:gd name="connsiteX4" fmla="*/ 0 w 2659117"/>
                <a:gd name="connsiteY4" fmla="*/ 0 h 861133"/>
                <a:gd name="connsiteX0" fmla="*/ 357351 w 3016468"/>
                <a:gd name="connsiteY0" fmla="*/ 0 h 871644"/>
                <a:gd name="connsiteX1" fmla="*/ 3016468 w 3016468"/>
                <a:gd name="connsiteY1" fmla="*/ 0 h 871644"/>
                <a:gd name="connsiteX2" fmla="*/ 3016468 w 3016468"/>
                <a:gd name="connsiteY2" fmla="*/ 861133 h 871644"/>
                <a:gd name="connsiteX3" fmla="*/ 0 w 3016468"/>
                <a:gd name="connsiteY3" fmla="*/ 871644 h 871644"/>
                <a:gd name="connsiteX4" fmla="*/ 357351 w 3016468"/>
                <a:gd name="connsiteY4" fmla="*/ 0 h 871644"/>
                <a:gd name="connsiteX0" fmla="*/ 357351 w 3415861"/>
                <a:gd name="connsiteY0" fmla="*/ 0 h 871644"/>
                <a:gd name="connsiteX1" fmla="*/ 3016468 w 3415861"/>
                <a:gd name="connsiteY1" fmla="*/ 0 h 871644"/>
                <a:gd name="connsiteX2" fmla="*/ 3415861 w 3415861"/>
                <a:gd name="connsiteY2" fmla="*/ 861133 h 871644"/>
                <a:gd name="connsiteX3" fmla="*/ 0 w 3415861"/>
                <a:gd name="connsiteY3" fmla="*/ 871644 h 871644"/>
                <a:gd name="connsiteX4" fmla="*/ 357351 w 3415861"/>
                <a:gd name="connsiteY4" fmla="*/ 0 h 87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5861" h="871644">
                  <a:moveTo>
                    <a:pt x="357351" y="0"/>
                  </a:moveTo>
                  <a:lnTo>
                    <a:pt x="3016468" y="0"/>
                  </a:lnTo>
                  <a:lnTo>
                    <a:pt x="3415861" y="861133"/>
                  </a:lnTo>
                  <a:lnTo>
                    <a:pt x="0" y="871644"/>
                  </a:lnTo>
                  <a:lnTo>
                    <a:pt x="357351" y="0"/>
                  </a:lnTo>
                  <a:close/>
                </a:path>
              </a:pathLst>
            </a:custGeom>
            <a:solidFill>
              <a:srgbClr val="7335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50" name="Rectángulo 13">
              <a:extLst>
                <a:ext uri="{FF2B5EF4-FFF2-40B4-BE49-F238E27FC236}">
                  <a16:creationId xmlns:a16="http://schemas.microsoft.com/office/drawing/2014/main" id="{71A564C6-6E55-4D26-2EAB-A46FD4B41820}"/>
                </a:ext>
              </a:extLst>
            </p:cNvPr>
            <p:cNvSpPr/>
            <p:nvPr/>
          </p:nvSpPr>
          <p:spPr>
            <a:xfrm>
              <a:off x="6017918" y="3865967"/>
              <a:ext cx="2151008" cy="861140"/>
            </a:xfrm>
            <a:custGeom>
              <a:avLst/>
              <a:gdLst>
                <a:gd name="connsiteX0" fmla="*/ 0 w 2692440"/>
                <a:gd name="connsiteY0" fmla="*/ 0 h 819807"/>
                <a:gd name="connsiteX1" fmla="*/ 2692440 w 2692440"/>
                <a:gd name="connsiteY1" fmla="*/ 0 h 819807"/>
                <a:gd name="connsiteX2" fmla="*/ 2692440 w 2692440"/>
                <a:gd name="connsiteY2" fmla="*/ 819807 h 819807"/>
                <a:gd name="connsiteX3" fmla="*/ 0 w 2692440"/>
                <a:gd name="connsiteY3" fmla="*/ 819807 h 819807"/>
                <a:gd name="connsiteX4" fmla="*/ 0 w 2692440"/>
                <a:gd name="connsiteY4" fmla="*/ 0 h 819807"/>
                <a:gd name="connsiteX0" fmla="*/ 325821 w 3018261"/>
                <a:gd name="connsiteY0" fmla="*/ 0 h 830317"/>
                <a:gd name="connsiteX1" fmla="*/ 3018261 w 3018261"/>
                <a:gd name="connsiteY1" fmla="*/ 0 h 830317"/>
                <a:gd name="connsiteX2" fmla="*/ 3018261 w 3018261"/>
                <a:gd name="connsiteY2" fmla="*/ 819807 h 830317"/>
                <a:gd name="connsiteX3" fmla="*/ 0 w 3018261"/>
                <a:gd name="connsiteY3" fmla="*/ 830317 h 830317"/>
                <a:gd name="connsiteX4" fmla="*/ 325821 w 3018261"/>
                <a:gd name="connsiteY4" fmla="*/ 0 h 830317"/>
                <a:gd name="connsiteX0" fmla="*/ 325821 w 3354592"/>
                <a:gd name="connsiteY0" fmla="*/ 0 h 830317"/>
                <a:gd name="connsiteX1" fmla="*/ 3018261 w 3354592"/>
                <a:gd name="connsiteY1" fmla="*/ 0 h 830317"/>
                <a:gd name="connsiteX2" fmla="*/ 3354592 w 3354592"/>
                <a:gd name="connsiteY2" fmla="*/ 819807 h 830317"/>
                <a:gd name="connsiteX3" fmla="*/ 0 w 3354592"/>
                <a:gd name="connsiteY3" fmla="*/ 830317 h 830317"/>
                <a:gd name="connsiteX4" fmla="*/ 325821 w 3354592"/>
                <a:gd name="connsiteY4" fmla="*/ 0 h 830317"/>
                <a:gd name="connsiteX0" fmla="*/ 806512 w 3354592"/>
                <a:gd name="connsiteY0" fmla="*/ 0 h 840591"/>
                <a:gd name="connsiteX1" fmla="*/ 3018261 w 3354592"/>
                <a:gd name="connsiteY1" fmla="*/ 10274 h 840591"/>
                <a:gd name="connsiteX2" fmla="*/ 3354592 w 3354592"/>
                <a:gd name="connsiteY2" fmla="*/ 830081 h 840591"/>
                <a:gd name="connsiteX3" fmla="*/ 0 w 3354592"/>
                <a:gd name="connsiteY3" fmla="*/ 840591 h 840591"/>
                <a:gd name="connsiteX4" fmla="*/ 806512 w 3354592"/>
                <a:gd name="connsiteY4" fmla="*/ 0 h 840591"/>
                <a:gd name="connsiteX0" fmla="*/ 806512 w 3354592"/>
                <a:gd name="connsiteY0" fmla="*/ 30823 h 871414"/>
                <a:gd name="connsiteX1" fmla="*/ 2745869 w 3354592"/>
                <a:gd name="connsiteY1" fmla="*/ 0 h 871414"/>
                <a:gd name="connsiteX2" fmla="*/ 3354592 w 3354592"/>
                <a:gd name="connsiteY2" fmla="*/ 860904 h 871414"/>
                <a:gd name="connsiteX3" fmla="*/ 0 w 3354592"/>
                <a:gd name="connsiteY3" fmla="*/ 871414 h 871414"/>
                <a:gd name="connsiteX4" fmla="*/ 806512 w 3354592"/>
                <a:gd name="connsiteY4" fmla="*/ 30823 h 871414"/>
                <a:gd name="connsiteX0" fmla="*/ 806512 w 3354592"/>
                <a:gd name="connsiteY0" fmla="*/ 20549 h 861140"/>
                <a:gd name="connsiteX1" fmla="*/ 2793937 w 3354592"/>
                <a:gd name="connsiteY1" fmla="*/ 0 h 861140"/>
                <a:gd name="connsiteX2" fmla="*/ 3354592 w 3354592"/>
                <a:gd name="connsiteY2" fmla="*/ 850630 h 861140"/>
                <a:gd name="connsiteX3" fmla="*/ 0 w 3354592"/>
                <a:gd name="connsiteY3" fmla="*/ 861140 h 861140"/>
                <a:gd name="connsiteX4" fmla="*/ 806512 w 3354592"/>
                <a:gd name="connsiteY4" fmla="*/ 20549 h 861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592" h="861140">
                  <a:moveTo>
                    <a:pt x="806512" y="20549"/>
                  </a:moveTo>
                  <a:lnTo>
                    <a:pt x="2793937" y="0"/>
                  </a:lnTo>
                  <a:lnTo>
                    <a:pt x="3354592" y="850630"/>
                  </a:lnTo>
                  <a:lnTo>
                    <a:pt x="0" y="861140"/>
                  </a:lnTo>
                  <a:lnTo>
                    <a:pt x="806512" y="20549"/>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pic>
          <p:nvPicPr>
            <p:cNvPr id="52" name="Imagen 51">
              <a:extLst>
                <a:ext uri="{FF2B5EF4-FFF2-40B4-BE49-F238E27FC236}">
                  <a16:creationId xmlns:a16="http://schemas.microsoft.com/office/drawing/2014/main" id="{B9D7EA9B-17E5-1CF6-792E-147DD49AED2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t="24230" b="22995"/>
            <a:stretch/>
          </p:blipFill>
          <p:spPr>
            <a:xfrm>
              <a:off x="4700512" y="3630132"/>
              <a:ext cx="4876800" cy="2573712"/>
            </a:xfrm>
            <a:prstGeom prst="rect">
              <a:avLst/>
            </a:prstGeom>
          </p:spPr>
        </p:pic>
      </p:grpSp>
    </p:spTree>
    <p:extLst>
      <p:ext uri="{BB962C8B-B14F-4D97-AF65-F5344CB8AC3E}">
        <p14:creationId xmlns:p14="http://schemas.microsoft.com/office/powerpoint/2010/main" val="380342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71467-D4F2-0E5A-8804-FD26BBD9214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28D1CE6E-828E-1391-87F6-A1E4E4CEABBB}"/>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266950" y="851535"/>
            <a:ext cx="4491990" cy="4491990"/>
          </a:xfrm>
          <a:prstGeom prst="rect">
            <a:avLst/>
          </a:prstGeom>
        </p:spPr>
      </p:pic>
      <p:sp>
        <p:nvSpPr>
          <p:cNvPr id="38" name="Title 1">
            <a:extLst>
              <a:ext uri="{FF2B5EF4-FFF2-40B4-BE49-F238E27FC236}">
                <a16:creationId xmlns:a16="http://schemas.microsoft.com/office/drawing/2014/main" id="{C1CF800F-1588-7204-B45F-009C5ED67B97}"/>
              </a:ext>
            </a:extLst>
          </p:cNvPr>
          <p:cNvSpPr>
            <a:spLocks noGrp="1"/>
          </p:cNvSpPr>
          <p:nvPr>
            <p:ph type="title"/>
          </p:nvPr>
        </p:nvSpPr>
        <p:spPr>
          <a:xfrm>
            <a:off x="331469" y="159542"/>
            <a:ext cx="8481061" cy="914400"/>
          </a:xfrm>
        </p:spPr>
        <p:txBody>
          <a:bodyPr/>
          <a:lstStyle/>
          <a:p>
            <a:r>
              <a:rPr lang="en-US"/>
              <a:t>Marcos </a:t>
            </a:r>
            <a:r>
              <a:rPr lang="en-US" err="1"/>
              <a:t>temporales</a:t>
            </a:r>
            <a:r>
              <a:rPr lang="en-US"/>
              <a:t>​</a:t>
            </a:r>
          </a:p>
        </p:txBody>
      </p:sp>
      <p:grpSp>
        <p:nvGrpSpPr>
          <p:cNvPr id="39" name="Group 22">
            <a:extLst>
              <a:ext uri="{FF2B5EF4-FFF2-40B4-BE49-F238E27FC236}">
                <a16:creationId xmlns:a16="http://schemas.microsoft.com/office/drawing/2014/main" id="{52EDD105-3DAC-F0FF-923D-E644398BA733}"/>
              </a:ext>
            </a:extLst>
          </p:cNvPr>
          <p:cNvGrpSpPr/>
          <p:nvPr/>
        </p:nvGrpSpPr>
        <p:grpSpPr>
          <a:xfrm>
            <a:off x="1770244" y="2766594"/>
            <a:ext cx="3980882" cy="746441"/>
            <a:chOff x="2358716" y="2651627"/>
            <a:chExt cx="4648603" cy="871643"/>
          </a:xfrm>
        </p:grpSpPr>
        <p:sp>
          <p:nvSpPr>
            <p:cNvPr id="40" name="Rectangle 25">
              <a:extLst>
                <a:ext uri="{FF2B5EF4-FFF2-40B4-BE49-F238E27FC236}">
                  <a16:creationId xmlns:a16="http://schemas.microsoft.com/office/drawing/2014/main" id="{7CB438E0-274F-E464-CFFE-9BF54B8E48AD}"/>
                </a:ext>
              </a:extLst>
            </p:cNvPr>
            <p:cNvSpPr/>
            <p:nvPr/>
          </p:nvSpPr>
          <p:spPr>
            <a:xfrm>
              <a:off x="2358716"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41" name="TextBox 6">
              <a:extLst>
                <a:ext uri="{FF2B5EF4-FFF2-40B4-BE49-F238E27FC236}">
                  <a16:creationId xmlns:a16="http://schemas.microsoft.com/office/drawing/2014/main" id="{0FE32346-96DD-861D-D417-40435DB75CE0}"/>
                </a:ext>
              </a:extLst>
            </p:cNvPr>
            <p:cNvSpPr txBox="1"/>
            <p:nvPr/>
          </p:nvSpPr>
          <p:spPr>
            <a:xfrm>
              <a:off x="2637242" y="2935827"/>
              <a:ext cx="4085845" cy="369332"/>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b="1">
                  <a:solidFill>
                    <a:schemeClr val="tx1">
                      <a:lumMod val="85000"/>
                      <a:lumOff val="15000"/>
                    </a:schemeClr>
                  </a:solidFill>
                  <a:latin typeface="Aptos" panose="020B0004020202020204" pitchFamily="34" charset="0"/>
                </a:rPr>
                <a:t>Cíclico (meses a algunos años)</a:t>
              </a:r>
            </a:p>
          </p:txBody>
        </p:sp>
      </p:grpSp>
      <p:grpSp>
        <p:nvGrpSpPr>
          <p:cNvPr id="42" name="Group 27">
            <a:extLst>
              <a:ext uri="{FF2B5EF4-FFF2-40B4-BE49-F238E27FC236}">
                <a16:creationId xmlns:a16="http://schemas.microsoft.com/office/drawing/2014/main" id="{AEEE8550-3000-EBB9-AA99-A42D525D9FF7}"/>
              </a:ext>
            </a:extLst>
          </p:cNvPr>
          <p:cNvGrpSpPr/>
          <p:nvPr/>
        </p:nvGrpSpPr>
        <p:grpSpPr>
          <a:xfrm>
            <a:off x="2138912" y="3901778"/>
            <a:ext cx="3980882" cy="746441"/>
            <a:chOff x="2358715" y="2651627"/>
            <a:chExt cx="4648603" cy="871643"/>
          </a:xfrm>
        </p:grpSpPr>
        <p:sp>
          <p:nvSpPr>
            <p:cNvPr id="43" name="Rectangle 28">
              <a:extLst>
                <a:ext uri="{FF2B5EF4-FFF2-40B4-BE49-F238E27FC236}">
                  <a16:creationId xmlns:a16="http://schemas.microsoft.com/office/drawing/2014/main" id="{982C1957-B7E0-F50D-2724-E3659B3D87C9}"/>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44" name="TextBox 6">
              <a:extLst>
                <a:ext uri="{FF2B5EF4-FFF2-40B4-BE49-F238E27FC236}">
                  <a16:creationId xmlns:a16="http://schemas.microsoft.com/office/drawing/2014/main" id="{E2B93C26-BD02-BEC0-4357-93D474B568BD}"/>
                </a:ext>
              </a:extLst>
            </p:cNvPr>
            <p:cNvSpPr txBox="1"/>
            <p:nvPr/>
          </p:nvSpPr>
          <p:spPr>
            <a:xfrm>
              <a:off x="2637242" y="2935827"/>
              <a:ext cx="4085845" cy="369332"/>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b="1">
                  <a:solidFill>
                    <a:schemeClr val="tx1">
                      <a:lumMod val="85000"/>
                      <a:lumOff val="15000"/>
                    </a:schemeClr>
                  </a:solidFill>
                  <a:latin typeface="Aptos" panose="020B0004020202020204" pitchFamily="34" charset="0"/>
                </a:rPr>
                <a:t>Táctico (días a unas semanas)</a:t>
              </a:r>
            </a:p>
          </p:txBody>
        </p:sp>
      </p:grpSp>
      <p:grpSp>
        <p:nvGrpSpPr>
          <p:cNvPr id="45" name="Group 6">
            <a:extLst>
              <a:ext uri="{FF2B5EF4-FFF2-40B4-BE49-F238E27FC236}">
                <a16:creationId xmlns:a16="http://schemas.microsoft.com/office/drawing/2014/main" id="{9AB71307-DB3B-AB51-05E5-BA19D5F9AB61}"/>
              </a:ext>
            </a:extLst>
          </p:cNvPr>
          <p:cNvGrpSpPr/>
          <p:nvPr/>
        </p:nvGrpSpPr>
        <p:grpSpPr>
          <a:xfrm>
            <a:off x="1207711" y="1694859"/>
            <a:ext cx="3980882" cy="746441"/>
            <a:chOff x="2358715" y="2651627"/>
            <a:chExt cx="4648603" cy="871643"/>
          </a:xfrm>
        </p:grpSpPr>
        <p:sp>
          <p:nvSpPr>
            <p:cNvPr id="46" name="Rectangle 5">
              <a:extLst>
                <a:ext uri="{FF2B5EF4-FFF2-40B4-BE49-F238E27FC236}">
                  <a16:creationId xmlns:a16="http://schemas.microsoft.com/office/drawing/2014/main" id="{1D11EEEC-043B-C85A-862C-7D1B5FA1470F}"/>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47" name="TextBox 6">
              <a:extLst>
                <a:ext uri="{FF2B5EF4-FFF2-40B4-BE49-F238E27FC236}">
                  <a16:creationId xmlns:a16="http://schemas.microsoft.com/office/drawing/2014/main" id="{765116ED-7AD8-9A6A-DC1C-5690821381B5}"/>
                </a:ext>
              </a:extLst>
            </p:cNvPr>
            <p:cNvSpPr txBox="1"/>
            <p:nvPr/>
          </p:nvSpPr>
          <p:spPr>
            <a:xfrm>
              <a:off x="2637242" y="2935827"/>
              <a:ext cx="4085845" cy="369332"/>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a:solidFill>
                    <a:schemeClr val="tx1">
                      <a:lumMod val="85000"/>
                      <a:lumOff val="15000"/>
                    </a:schemeClr>
                  </a:solidFill>
                  <a:latin typeface="Aptos" panose="020B0004020202020204" pitchFamily="34" charset="0"/>
                </a:rPr>
                <a:t>Secular (meses a algunos años)</a:t>
              </a:r>
            </a:p>
          </p:txBody>
        </p:sp>
      </p:grpSp>
      <p:grpSp>
        <p:nvGrpSpPr>
          <p:cNvPr id="48" name="Group 4">
            <a:extLst>
              <a:ext uri="{FF2B5EF4-FFF2-40B4-BE49-F238E27FC236}">
                <a16:creationId xmlns:a16="http://schemas.microsoft.com/office/drawing/2014/main" id="{9A1875B2-0F80-8720-42EF-817078D11E93}"/>
              </a:ext>
            </a:extLst>
          </p:cNvPr>
          <p:cNvGrpSpPr/>
          <p:nvPr/>
        </p:nvGrpSpPr>
        <p:grpSpPr>
          <a:xfrm rot="10800000">
            <a:off x="4129354" y="1510969"/>
            <a:ext cx="4176301" cy="3215949"/>
            <a:chOff x="4700511" y="2448477"/>
            <a:chExt cx="4876800" cy="3755366"/>
          </a:xfrm>
        </p:grpSpPr>
        <p:sp>
          <p:nvSpPr>
            <p:cNvPr id="49" name="Rectángulo 2">
              <a:extLst>
                <a:ext uri="{FF2B5EF4-FFF2-40B4-BE49-F238E27FC236}">
                  <a16:creationId xmlns:a16="http://schemas.microsoft.com/office/drawing/2014/main" id="{1A86C0CC-35F7-13F0-ED42-7E16399ACA34}"/>
                </a:ext>
              </a:extLst>
            </p:cNvPr>
            <p:cNvSpPr/>
            <p:nvPr/>
          </p:nvSpPr>
          <p:spPr>
            <a:xfrm>
              <a:off x="5423339" y="5129049"/>
              <a:ext cx="3415861" cy="871644"/>
            </a:xfrm>
            <a:custGeom>
              <a:avLst/>
              <a:gdLst>
                <a:gd name="connsiteX0" fmla="*/ 0 w 2659117"/>
                <a:gd name="connsiteY0" fmla="*/ 0 h 861133"/>
                <a:gd name="connsiteX1" fmla="*/ 2659117 w 2659117"/>
                <a:gd name="connsiteY1" fmla="*/ 0 h 861133"/>
                <a:gd name="connsiteX2" fmla="*/ 2659117 w 2659117"/>
                <a:gd name="connsiteY2" fmla="*/ 861133 h 861133"/>
                <a:gd name="connsiteX3" fmla="*/ 0 w 2659117"/>
                <a:gd name="connsiteY3" fmla="*/ 861133 h 861133"/>
                <a:gd name="connsiteX4" fmla="*/ 0 w 2659117"/>
                <a:gd name="connsiteY4" fmla="*/ 0 h 861133"/>
                <a:gd name="connsiteX0" fmla="*/ 357351 w 3016468"/>
                <a:gd name="connsiteY0" fmla="*/ 0 h 871644"/>
                <a:gd name="connsiteX1" fmla="*/ 3016468 w 3016468"/>
                <a:gd name="connsiteY1" fmla="*/ 0 h 871644"/>
                <a:gd name="connsiteX2" fmla="*/ 3016468 w 3016468"/>
                <a:gd name="connsiteY2" fmla="*/ 861133 h 871644"/>
                <a:gd name="connsiteX3" fmla="*/ 0 w 3016468"/>
                <a:gd name="connsiteY3" fmla="*/ 871644 h 871644"/>
                <a:gd name="connsiteX4" fmla="*/ 357351 w 3016468"/>
                <a:gd name="connsiteY4" fmla="*/ 0 h 871644"/>
                <a:gd name="connsiteX0" fmla="*/ 357351 w 3415861"/>
                <a:gd name="connsiteY0" fmla="*/ 0 h 871644"/>
                <a:gd name="connsiteX1" fmla="*/ 3016468 w 3415861"/>
                <a:gd name="connsiteY1" fmla="*/ 0 h 871644"/>
                <a:gd name="connsiteX2" fmla="*/ 3415861 w 3415861"/>
                <a:gd name="connsiteY2" fmla="*/ 861133 h 871644"/>
                <a:gd name="connsiteX3" fmla="*/ 0 w 3415861"/>
                <a:gd name="connsiteY3" fmla="*/ 871644 h 871644"/>
                <a:gd name="connsiteX4" fmla="*/ 357351 w 3415861"/>
                <a:gd name="connsiteY4" fmla="*/ 0 h 87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5861" h="871644">
                  <a:moveTo>
                    <a:pt x="357351" y="0"/>
                  </a:moveTo>
                  <a:lnTo>
                    <a:pt x="3016468" y="0"/>
                  </a:lnTo>
                  <a:lnTo>
                    <a:pt x="3415861" y="861133"/>
                  </a:lnTo>
                  <a:lnTo>
                    <a:pt x="0" y="871644"/>
                  </a:lnTo>
                  <a:lnTo>
                    <a:pt x="357351" y="0"/>
                  </a:lnTo>
                  <a:close/>
                </a:path>
              </a:pathLst>
            </a:custGeom>
            <a:solidFill>
              <a:srgbClr val="7335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50" name="Rectángulo 13">
              <a:extLst>
                <a:ext uri="{FF2B5EF4-FFF2-40B4-BE49-F238E27FC236}">
                  <a16:creationId xmlns:a16="http://schemas.microsoft.com/office/drawing/2014/main" id="{DB6E56C9-FEF2-9B1D-9B13-BAADC83057C6}"/>
                </a:ext>
              </a:extLst>
            </p:cNvPr>
            <p:cNvSpPr/>
            <p:nvPr/>
          </p:nvSpPr>
          <p:spPr>
            <a:xfrm>
              <a:off x="6017918" y="3865967"/>
              <a:ext cx="2151008" cy="861140"/>
            </a:xfrm>
            <a:custGeom>
              <a:avLst/>
              <a:gdLst>
                <a:gd name="connsiteX0" fmla="*/ 0 w 2692440"/>
                <a:gd name="connsiteY0" fmla="*/ 0 h 819807"/>
                <a:gd name="connsiteX1" fmla="*/ 2692440 w 2692440"/>
                <a:gd name="connsiteY1" fmla="*/ 0 h 819807"/>
                <a:gd name="connsiteX2" fmla="*/ 2692440 w 2692440"/>
                <a:gd name="connsiteY2" fmla="*/ 819807 h 819807"/>
                <a:gd name="connsiteX3" fmla="*/ 0 w 2692440"/>
                <a:gd name="connsiteY3" fmla="*/ 819807 h 819807"/>
                <a:gd name="connsiteX4" fmla="*/ 0 w 2692440"/>
                <a:gd name="connsiteY4" fmla="*/ 0 h 819807"/>
                <a:gd name="connsiteX0" fmla="*/ 325821 w 3018261"/>
                <a:gd name="connsiteY0" fmla="*/ 0 h 830317"/>
                <a:gd name="connsiteX1" fmla="*/ 3018261 w 3018261"/>
                <a:gd name="connsiteY1" fmla="*/ 0 h 830317"/>
                <a:gd name="connsiteX2" fmla="*/ 3018261 w 3018261"/>
                <a:gd name="connsiteY2" fmla="*/ 819807 h 830317"/>
                <a:gd name="connsiteX3" fmla="*/ 0 w 3018261"/>
                <a:gd name="connsiteY3" fmla="*/ 830317 h 830317"/>
                <a:gd name="connsiteX4" fmla="*/ 325821 w 3018261"/>
                <a:gd name="connsiteY4" fmla="*/ 0 h 830317"/>
                <a:gd name="connsiteX0" fmla="*/ 325821 w 3354592"/>
                <a:gd name="connsiteY0" fmla="*/ 0 h 830317"/>
                <a:gd name="connsiteX1" fmla="*/ 3018261 w 3354592"/>
                <a:gd name="connsiteY1" fmla="*/ 0 h 830317"/>
                <a:gd name="connsiteX2" fmla="*/ 3354592 w 3354592"/>
                <a:gd name="connsiteY2" fmla="*/ 819807 h 830317"/>
                <a:gd name="connsiteX3" fmla="*/ 0 w 3354592"/>
                <a:gd name="connsiteY3" fmla="*/ 830317 h 830317"/>
                <a:gd name="connsiteX4" fmla="*/ 325821 w 3354592"/>
                <a:gd name="connsiteY4" fmla="*/ 0 h 830317"/>
                <a:gd name="connsiteX0" fmla="*/ 806512 w 3354592"/>
                <a:gd name="connsiteY0" fmla="*/ 0 h 840591"/>
                <a:gd name="connsiteX1" fmla="*/ 3018261 w 3354592"/>
                <a:gd name="connsiteY1" fmla="*/ 10274 h 840591"/>
                <a:gd name="connsiteX2" fmla="*/ 3354592 w 3354592"/>
                <a:gd name="connsiteY2" fmla="*/ 830081 h 840591"/>
                <a:gd name="connsiteX3" fmla="*/ 0 w 3354592"/>
                <a:gd name="connsiteY3" fmla="*/ 840591 h 840591"/>
                <a:gd name="connsiteX4" fmla="*/ 806512 w 3354592"/>
                <a:gd name="connsiteY4" fmla="*/ 0 h 840591"/>
                <a:gd name="connsiteX0" fmla="*/ 806512 w 3354592"/>
                <a:gd name="connsiteY0" fmla="*/ 30823 h 871414"/>
                <a:gd name="connsiteX1" fmla="*/ 2745869 w 3354592"/>
                <a:gd name="connsiteY1" fmla="*/ 0 h 871414"/>
                <a:gd name="connsiteX2" fmla="*/ 3354592 w 3354592"/>
                <a:gd name="connsiteY2" fmla="*/ 860904 h 871414"/>
                <a:gd name="connsiteX3" fmla="*/ 0 w 3354592"/>
                <a:gd name="connsiteY3" fmla="*/ 871414 h 871414"/>
                <a:gd name="connsiteX4" fmla="*/ 806512 w 3354592"/>
                <a:gd name="connsiteY4" fmla="*/ 30823 h 871414"/>
                <a:gd name="connsiteX0" fmla="*/ 806512 w 3354592"/>
                <a:gd name="connsiteY0" fmla="*/ 20549 h 861140"/>
                <a:gd name="connsiteX1" fmla="*/ 2793937 w 3354592"/>
                <a:gd name="connsiteY1" fmla="*/ 0 h 861140"/>
                <a:gd name="connsiteX2" fmla="*/ 3354592 w 3354592"/>
                <a:gd name="connsiteY2" fmla="*/ 850630 h 861140"/>
                <a:gd name="connsiteX3" fmla="*/ 0 w 3354592"/>
                <a:gd name="connsiteY3" fmla="*/ 861140 h 861140"/>
                <a:gd name="connsiteX4" fmla="*/ 806512 w 3354592"/>
                <a:gd name="connsiteY4" fmla="*/ 20549 h 861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592" h="861140">
                  <a:moveTo>
                    <a:pt x="806512" y="20549"/>
                  </a:moveTo>
                  <a:lnTo>
                    <a:pt x="2793937" y="0"/>
                  </a:lnTo>
                  <a:lnTo>
                    <a:pt x="3354592" y="850630"/>
                  </a:lnTo>
                  <a:lnTo>
                    <a:pt x="0" y="861140"/>
                  </a:lnTo>
                  <a:lnTo>
                    <a:pt x="806512" y="20549"/>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51" name="Rectángulo 13">
              <a:extLst>
                <a:ext uri="{FF2B5EF4-FFF2-40B4-BE49-F238E27FC236}">
                  <a16:creationId xmlns:a16="http://schemas.microsoft.com/office/drawing/2014/main" id="{07A71A98-BBBC-3D55-D4C2-35AC6A02ED72}"/>
                </a:ext>
              </a:extLst>
            </p:cNvPr>
            <p:cNvSpPr/>
            <p:nvPr/>
          </p:nvSpPr>
          <p:spPr>
            <a:xfrm>
              <a:off x="6715274" y="2540377"/>
              <a:ext cx="866740" cy="1004977"/>
            </a:xfrm>
            <a:custGeom>
              <a:avLst/>
              <a:gdLst>
                <a:gd name="connsiteX0" fmla="*/ 0 w 2692440"/>
                <a:gd name="connsiteY0" fmla="*/ 0 h 819807"/>
                <a:gd name="connsiteX1" fmla="*/ 2692440 w 2692440"/>
                <a:gd name="connsiteY1" fmla="*/ 0 h 819807"/>
                <a:gd name="connsiteX2" fmla="*/ 2692440 w 2692440"/>
                <a:gd name="connsiteY2" fmla="*/ 819807 h 819807"/>
                <a:gd name="connsiteX3" fmla="*/ 0 w 2692440"/>
                <a:gd name="connsiteY3" fmla="*/ 819807 h 819807"/>
                <a:gd name="connsiteX4" fmla="*/ 0 w 2692440"/>
                <a:gd name="connsiteY4" fmla="*/ 0 h 819807"/>
                <a:gd name="connsiteX0" fmla="*/ 325821 w 3018261"/>
                <a:gd name="connsiteY0" fmla="*/ 0 h 830317"/>
                <a:gd name="connsiteX1" fmla="*/ 3018261 w 3018261"/>
                <a:gd name="connsiteY1" fmla="*/ 0 h 830317"/>
                <a:gd name="connsiteX2" fmla="*/ 3018261 w 3018261"/>
                <a:gd name="connsiteY2" fmla="*/ 819807 h 830317"/>
                <a:gd name="connsiteX3" fmla="*/ 0 w 3018261"/>
                <a:gd name="connsiteY3" fmla="*/ 830317 h 830317"/>
                <a:gd name="connsiteX4" fmla="*/ 325821 w 3018261"/>
                <a:gd name="connsiteY4" fmla="*/ 0 h 830317"/>
                <a:gd name="connsiteX0" fmla="*/ 325821 w 3354592"/>
                <a:gd name="connsiteY0" fmla="*/ 0 h 830317"/>
                <a:gd name="connsiteX1" fmla="*/ 3018261 w 3354592"/>
                <a:gd name="connsiteY1" fmla="*/ 0 h 830317"/>
                <a:gd name="connsiteX2" fmla="*/ 3354592 w 3354592"/>
                <a:gd name="connsiteY2" fmla="*/ 819807 h 830317"/>
                <a:gd name="connsiteX3" fmla="*/ 0 w 3354592"/>
                <a:gd name="connsiteY3" fmla="*/ 830317 h 830317"/>
                <a:gd name="connsiteX4" fmla="*/ 325821 w 3354592"/>
                <a:gd name="connsiteY4" fmla="*/ 0 h 830317"/>
                <a:gd name="connsiteX0" fmla="*/ 806512 w 3354592"/>
                <a:gd name="connsiteY0" fmla="*/ 0 h 840591"/>
                <a:gd name="connsiteX1" fmla="*/ 3018261 w 3354592"/>
                <a:gd name="connsiteY1" fmla="*/ 10274 h 840591"/>
                <a:gd name="connsiteX2" fmla="*/ 3354592 w 3354592"/>
                <a:gd name="connsiteY2" fmla="*/ 830081 h 840591"/>
                <a:gd name="connsiteX3" fmla="*/ 0 w 3354592"/>
                <a:gd name="connsiteY3" fmla="*/ 840591 h 840591"/>
                <a:gd name="connsiteX4" fmla="*/ 806512 w 3354592"/>
                <a:gd name="connsiteY4" fmla="*/ 0 h 840591"/>
                <a:gd name="connsiteX0" fmla="*/ 806512 w 3354592"/>
                <a:gd name="connsiteY0" fmla="*/ 30823 h 871414"/>
                <a:gd name="connsiteX1" fmla="*/ 2745869 w 3354592"/>
                <a:gd name="connsiteY1" fmla="*/ 0 h 871414"/>
                <a:gd name="connsiteX2" fmla="*/ 3354592 w 3354592"/>
                <a:gd name="connsiteY2" fmla="*/ 860904 h 871414"/>
                <a:gd name="connsiteX3" fmla="*/ 0 w 3354592"/>
                <a:gd name="connsiteY3" fmla="*/ 871414 h 871414"/>
                <a:gd name="connsiteX4" fmla="*/ 806512 w 3354592"/>
                <a:gd name="connsiteY4" fmla="*/ 30823 h 871414"/>
                <a:gd name="connsiteX0" fmla="*/ 806512 w 3354592"/>
                <a:gd name="connsiteY0" fmla="*/ 20549 h 861140"/>
                <a:gd name="connsiteX1" fmla="*/ 2793937 w 3354592"/>
                <a:gd name="connsiteY1" fmla="*/ 0 h 861140"/>
                <a:gd name="connsiteX2" fmla="*/ 3354592 w 3354592"/>
                <a:gd name="connsiteY2" fmla="*/ 850630 h 861140"/>
                <a:gd name="connsiteX3" fmla="*/ 0 w 3354592"/>
                <a:gd name="connsiteY3" fmla="*/ 861140 h 861140"/>
                <a:gd name="connsiteX4" fmla="*/ 806512 w 3354592"/>
                <a:gd name="connsiteY4" fmla="*/ 20549 h 861140"/>
                <a:gd name="connsiteX0" fmla="*/ 1607662 w 3354592"/>
                <a:gd name="connsiteY0" fmla="*/ 0 h 1035800"/>
                <a:gd name="connsiteX1" fmla="*/ 2793937 w 3354592"/>
                <a:gd name="connsiteY1" fmla="*/ 174660 h 1035800"/>
                <a:gd name="connsiteX2" fmla="*/ 3354592 w 3354592"/>
                <a:gd name="connsiteY2" fmla="*/ 1025290 h 1035800"/>
                <a:gd name="connsiteX3" fmla="*/ 0 w 3354592"/>
                <a:gd name="connsiteY3" fmla="*/ 1035800 h 1035800"/>
                <a:gd name="connsiteX4" fmla="*/ 1607662 w 3354592"/>
                <a:gd name="connsiteY4" fmla="*/ 0 h 1035800"/>
                <a:gd name="connsiteX0" fmla="*/ 1607662 w 3354592"/>
                <a:gd name="connsiteY0" fmla="*/ 0 h 1035800"/>
                <a:gd name="connsiteX1" fmla="*/ 1752443 w 3354592"/>
                <a:gd name="connsiteY1" fmla="*/ 10274 h 1035800"/>
                <a:gd name="connsiteX2" fmla="*/ 3354592 w 3354592"/>
                <a:gd name="connsiteY2" fmla="*/ 1025290 h 1035800"/>
                <a:gd name="connsiteX3" fmla="*/ 0 w 3354592"/>
                <a:gd name="connsiteY3" fmla="*/ 1035800 h 1035800"/>
                <a:gd name="connsiteX4" fmla="*/ 1607662 w 3354592"/>
                <a:gd name="connsiteY4" fmla="*/ 0 h 1035800"/>
                <a:gd name="connsiteX0" fmla="*/ 614237 w 2361167"/>
                <a:gd name="connsiteY0" fmla="*/ 0 h 1025290"/>
                <a:gd name="connsiteX1" fmla="*/ 759018 w 2361167"/>
                <a:gd name="connsiteY1" fmla="*/ 10274 h 1025290"/>
                <a:gd name="connsiteX2" fmla="*/ 2361167 w 2361167"/>
                <a:gd name="connsiteY2" fmla="*/ 1025290 h 1025290"/>
                <a:gd name="connsiteX3" fmla="*/ 0 w 2361167"/>
                <a:gd name="connsiteY3" fmla="*/ 1004977 h 1025290"/>
                <a:gd name="connsiteX4" fmla="*/ 614237 w 2361167"/>
                <a:gd name="connsiteY4" fmla="*/ 0 h 1025290"/>
                <a:gd name="connsiteX0" fmla="*/ 614237 w 1351719"/>
                <a:gd name="connsiteY0" fmla="*/ 0 h 1004977"/>
                <a:gd name="connsiteX1" fmla="*/ 759018 w 1351719"/>
                <a:gd name="connsiteY1" fmla="*/ 10274 h 1004977"/>
                <a:gd name="connsiteX2" fmla="*/ 1351719 w 1351719"/>
                <a:gd name="connsiteY2" fmla="*/ 994467 h 1004977"/>
                <a:gd name="connsiteX3" fmla="*/ 0 w 1351719"/>
                <a:gd name="connsiteY3" fmla="*/ 1004977 h 1004977"/>
                <a:gd name="connsiteX4" fmla="*/ 614237 w 1351719"/>
                <a:gd name="connsiteY4" fmla="*/ 0 h 1004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19" h="1004977">
                  <a:moveTo>
                    <a:pt x="614237" y="0"/>
                  </a:moveTo>
                  <a:lnTo>
                    <a:pt x="759018" y="10274"/>
                  </a:lnTo>
                  <a:lnTo>
                    <a:pt x="1351719" y="994467"/>
                  </a:lnTo>
                  <a:lnTo>
                    <a:pt x="0" y="1004977"/>
                  </a:lnTo>
                  <a:lnTo>
                    <a:pt x="614237" y="0"/>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pic>
          <p:nvPicPr>
            <p:cNvPr id="52" name="Imagen 51">
              <a:extLst>
                <a:ext uri="{FF2B5EF4-FFF2-40B4-BE49-F238E27FC236}">
                  <a16:creationId xmlns:a16="http://schemas.microsoft.com/office/drawing/2014/main" id="{4ECAF094-5B26-885F-181A-C3B3F820F0C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b="22995"/>
            <a:stretch/>
          </p:blipFill>
          <p:spPr>
            <a:xfrm>
              <a:off x="4700511" y="2448477"/>
              <a:ext cx="4876800" cy="3755366"/>
            </a:xfrm>
            <a:prstGeom prst="rect">
              <a:avLst/>
            </a:prstGeom>
          </p:spPr>
        </p:pic>
      </p:grpSp>
    </p:spTree>
    <p:extLst>
      <p:ext uri="{BB962C8B-B14F-4D97-AF65-F5344CB8AC3E}">
        <p14:creationId xmlns:p14="http://schemas.microsoft.com/office/powerpoint/2010/main" val="222788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45D62C5-167F-3C99-5ED5-457C8F273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673F1EF-5DE1-C708-81F2-85504063EB12}"/>
              </a:ext>
            </a:extLst>
          </p:cNvPr>
          <p:cNvSpPr>
            <a:spLocks noGrp="1"/>
          </p:cNvSpPr>
          <p:nvPr>
            <p:ph type="title"/>
          </p:nvPr>
        </p:nvSpPr>
        <p:spPr>
          <a:xfrm>
            <a:off x="331470" y="159542"/>
            <a:ext cx="6370120" cy="914400"/>
          </a:xfrm>
        </p:spPr>
        <p:txBody>
          <a:bodyPr/>
          <a:lstStyle/>
          <a:p>
            <a:r>
              <a:rPr lang="es-MX"/>
              <a:t>Indicadores Clave para Medir las Tendencias​ 🔎</a:t>
            </a:r>
            <a:endParaRPr lang="en-US"/>
          </a:p>
        </p:txBody>
      </p:sp>
      <p:sp>
        <p:nvSpPr>
          <p:cNvPr id="25" name="Text Placeholder 2">
            <a:extLst>
              <a:ext uri="{FF2B5EF4-FFF2-40B4-BE49-F238E27FC236}">
                <a16:creationId xmlns:a16="http://schemas.microsoft.com/office/drawing/2014/main" id="{A3171167-97FB-7708-92EA-FA5B11457E5B}"/>
              </a:ext>
            </a:extLst>
          </p:cNvPr>
          <p:cNvSpPr>
            <a:spLocks noGrp="1"/>
          </p:cNvSpPr>
          <p:nvPr>
            <p:ph type="body" sz="quarter" idx="10"/>
          </p:nvPr>
        </p:nvSpPr>
        <p:spPr>
          <a:xfrm>
            <a:off x="331469" y="1402514"/>
            <a:ext cx="4902267" cy="3581444"/>
          </a:xfrm>
        </p:spPr>
        <p:txBody>
          <a:bodyPr>
            <a:normAutofit/>
          </a:bodyPr>
          <a:lstStyle/>
          <a:p>
            <a:pPr marL="0" indent="0">
              <a:buNone/>
            </a:pPr>
            <a:r>
              <a:rPr lang="es-MX"/>
              <a:t>Indicadores Rezagados: Datos Duros del Pasado​</a:t>
            </a:r>
          </a:p>
          <a:p>
            <a:pPr marL="0" indent="0">
              <a:buNone/>
            </a:pPr>
            <a:endParaRPr lang="es-MX"/>
          </a:p>
          <a:p>
            <a:pPr marL="0" indent="0">
              <a:buNone/>
            </a:pPr>
            <a:r>
              <a:rPr lang="es-MX"/>
              <a:t>Se ven como confirmación de un patrón que está en curso.​</a:t>
            </a:r>
          </a:p>
          <a:p>
            <a:pPr marL="0" indent="0">
              <a:buNone/>
            </a:pPr>
            <a:endParaRPr lang="es-MX"/>
          </a:p>
          <a:p>
            <a:pPr marL="0" indent="0">
              <a:buNone/>
            </a:pPr>
            <a:r>
              <a:rPr lang="es-MX"/>
              <a:t>Ejemplos de Indicadores rezagados​</a:t>
            </a:r>
          </a:p>
          <a:p>
            <a:r>
              <a:rPr lang="es-MX"/>
              <a:t>"Producto Interno Bruto (PIB)"​</a:t>
            </a:r>
          </a:p>
          <a:p>
            <a:r>
              <a:rPr lang="es-MX"/>
              <a:t>"Inflación"​</a:t>
            </a:r>
          </a:p>
          <a:p>
            <a:r>
              <a:rPr lang="es-MX"/>
              <a:t>"Empleo"</a:t>
            </a:r>
            <a:endParaRPr lang="en-US"/>
          </a:p>
        </p:txBody>
      </p:sp>
      <p:pic>
        <p:nvPicPr>
          <p:cNvPr id="12290" name="Picture 2" descr="Qué es la inflación? 💸">
            <a:extLst>
              <a:ext uri="{FF2B5EF4-FFF2-40B4-BE49-F238E27FC236}">
                <a16:creationId xmlns:a16="http://schemas.microsoft.com/office/drawing/2014/main" id="{78396D80-9591-5CC4-D15C-7E74AD3616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63" y="1402514"/>
            <a:ext cx="5041676" cy="323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23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F3A3C13-E4E9-93D4-9BC4-BA2BF5C2E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1A73EBD-430B-E39E-08BB-86D1C1C4C5A3}"/>
              </a:ext>
            </a:extLst>
          </p:cNvPr>
          <p:cNvSpPr>
            <a:spLocks noGrp="1"/>
          </p:cNvSpPr>
          <p:nvPr>
            <p:ph type="title"/>
          </p:nvPr>
        </p:nvSpPr>
        <p:spPr>
          <a:xfrm>
            <a:off x="182880" y="182880"/>
            <a:ext cx="8840804" cy="548640"/>
          </a:xfrm>
        </p:spPr>
        <p:txBody>
          <a:bodyPr/>
          <a:lstStyle/>
          <a:p>
            <a:pPr algn="ctr"/>
            <a:r>
              <a:rPr lang="es-MX" sz="2400"/>
              <a:t>Indicadores Clave para Medir las Tendencias​</a:t>
            </a:r>
            <a:endParaRPr lang="en-US" sz="2400"/>
          </a:p>
        </p:txBody>
      </p:sp>
      <p:sp>
        <p:nvSpPr>
          <p:cNvPr id="3" name="Text Placeholder 2">
            <a:extLst>
              <a:ext uri="{FF2B5EF4-FFF2-40B4-BE49-F238E27FC236}">
                <a16:creationId xmlns:a16="http://schemas.microsoft.com/office/drawing/2014/main" id="{833CAC34-0529-0188-8F1A-727990D0F40D}"/>
              </a:ext>
            </a:extLst>
          </p:cNvPr>
          <p:cNvSpPr>
            <a:spLocks noGrp="1"/>
          </p:cNvSpPr>
          <p:nvPr>
            <p:ph type="body" sz="quarter" idx="10"/>
          </p:nvPr>
        </p:nvSpPr>
        <p:spPr>
          <a:xfrm>
            <a:off x="4572000" y="1096837"/>
            <a:ext cx="4307305" cy="3681663"/>
          </a:xfrm>
        </p:spPr>
        <p:txBody>
          <a:bodyPr>
            <a:normAutofit fontScale="92500" lnSpcReduction="10000"/>
          </a:bodyPr>
          <a:lstStyle/>
          <a:p>
            <a:pPr marL="0" indent="0">
              <a:buNone/>
            </a:pPr>
            <a:r>
              <a:rPr lang="es-MX"/>
              <a:t>Los indicadores coincidentes ocurren en tiempo real y aclaran el estado de la economía.​</a:t>
            </a:r>
          </a:p>
          <a:p>
            <a:pPr marL="342900" indent="-342900">
              <a:buFont typeface="+mj-lt"/>
              <a:buAutoNum type="arabicPeriod"/>
            </a:pPr>
            <a:r>
              <a:rPr lang="es-MX"/>
              <a:t>Confianza Empresarial y del Consumidor: "Medición del sentimiento económico actual.“​</a:t>
            </a:r>
          </a:p>
          <a:p>
            <a:pPr marL="342900" indent="-342900">
              <a:buFont typeface="+mj-lt"/>
              <a:buAutoNum type="arabicPeriod"/>
            </a:pPr>
            <a:endParaRPr lang="es-MX"/>
          </a:p>
          <a:p>
            <a:pPr marL="342900" indent="-342900">
              <a:buFont typeface="+mj-lt"/>
              <a:buAutoNum type="arabicPeriod"/>
            </a:pPr>
            <a:r>
              <a:rPr lang="es-MX"/>
              <a:t>PMI de Manufactura: "Instantánea detallada del sector manufacturero, predictor sólido del crecimiento."​</a:t>
            </a:r>
          </a:p>
          <a:p>
            <a:pPr lvl="2"/>
            <a:r>
              <a:rPr lang="es-MX"/>
              <a:t>Ejemplo EE. UU.: "ISM </a:t>
            </a:r>
            <a:r>
              <a:rPr lang="es-MX" err="1"/>
              <a:t>Manufacturing</a:t>
            </a:r>
            <a:r>
              <a:rPr lang="es-MX"/>
              <a:t> PMI es la referencia.“​</a:t>
            </a:r>
          </a:p>
          <a:p>
            <a:pPr marL="342900" indent="-342900">
              <a:buFont typeface="+mj-lt"/>
              <a:buAutoNum type="arabicPeriod"/>
            </a:pPr>
            <a:endParaRPr lang="es-MX"/>
          </a:p>
          <a:p>
            <a:pPr marL="342900" indent="-342900">
              <a:buFont typeface="+mj-lt"/>
              <a:buAutoNum type="arabicPeriod"/>
            </a:pPr>
            <a:r>
              <a:rPr lang="es-MX"/>
              <a:t>Indicadores de Consumo: "Revelan el comportamiento del consumidor."​</a:t>
            </a:r>
          </a:p>
          <a:p>
            <a:pPr lvl="2"/>
            <a:r>
              <a:rPr lang="es-MX"/>
              <a:t>Ejemplos: "Ventas minoristas, Gastos personales."</a:t>
            </a:r>
            <a:endParaRPr lang="en-US"/>
          </a:p>
        </p:txBody>
      </p:sp>
      <p:pic>
        <p:nvPicPr>
          <p:cNvPr id="7" name="Marcador de posición de imagen 6">
            <a:extLst>
              <a:ext uri="{FF2B5EF4-FFF2-40B4-BE49-F238E27FC236}">
                <a16:creationId xmlns:a16="http://schemas.microsoft.com/office/drawing/2014/main" id="{1670B1A5-7399-713D-AD4E-11932D7088B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39419" t="8" r="20353" b="-8"/>
          <a:stretch/>
        </p:blipFill>
        <p:spPr>
          <a:xfrm>
            <a:off x="1357313" y="914400"/>
            <a:ext cx="2894012" cy="4046538"/>
          </a:xfrm>
        </p:spPr>
      </p:pic>
    </p:spTree>
    <p:extLst>
      <p:ext uri="{BB962C8B-B14F-4D97-AF65-F5344CB8AC3E}">
        <p14:creationId xmlns:p14="http://schemas.microsoft.com/office/powerpoint/2010/main" val="2422103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13C412-739B-99E6-6810-AFB2BF27FC33}"/>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2DFB56AE-3D4E-9CF4-E4F0-17C9D5041A67}"/>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7EA409CA-74ED-F3AF-A982-9F3DBDAD42C8}"/>
              </a:ext>
            </a:extLst>
          </p:cNvPr>
          <p:cNvSpPr>
            <a:spLocks noGrp="1"/>
          </p:cNvSpPr>
          <p:nvPr>
            <p:ph type="title"/>
          </p:nvPr>
        </p:nvSpPr>
        <p:spPr/>
        <p:txBody>
          <a:bodyPr/>
          <a:lstStyle/>
          <a:p>
            <a:r>
              <a:rPr lang="es-MX">
                <a:latin typeface="Verdana"/>
                <a:ea typeface="Verdana"/>
              </a:rPr>
              <a:t>Ganando el “Juego” de los perdedores​</a:t>
            </a:r>
            <a:endParaRPr lang="en-US"/>
          </a:p>
        </p:txBody>
      </p:sp>
      <p:sp>
        <p:nvSpPr>
          <p:cNvPr id="3" name="Text Placeholder 2">
            <a:extLst>
              <a:ext uri="{FF2B5EF4-FFF2-40B4-BE49-F238E27FC236}">
                <a16:creationId xmlns:a16="http://schemas.microsoft.com/office/drawing/2014/main" id="{16DCE769-B106-31E5-BB49-E5AAA156ED21}"/>
              </a:ext>
            </a:extLst>
          </p:cNvPr>
          <p:cNvSpPr>
            <a:spLocks noGrp="1"/>
          </p:cNvSpPr>
          <p:nvPr>
            <p:ph type="body" sz="quarter" idx="10"/>
          </p:nvPr>
        </p:nvSpPr>
        <p:spPr/>
        <p:txBody>
          <a:bodyPr>
            <a:normAutofit/>
          </a:bodyPr>
          <a:lstStyle/>
          <a:p>
            <a:r>
              <a:rPr lang="en-US" sz="1400" b="0">
                <a:latin typeface="Verdana"/>
                <a:ea typeface="Verdana"/>
              </a:rPr>
              <a:t>Winning the Loser's Game", Charles D. Ellis​</a:t>
            </a:r>
            <a:endParaRPr lang="es-MX" sz="1400" b="0">
              <a:latin typeface="Verdana"/>
              <a:ea typeface="Verdana"/>
            </a:endParaRPr>
          </a:p>
        </p:txBody>
      </p:sp>
      <p:cxnSp>
        <p:nvCxnSpPr>
          <p:cNvPr id="7" name="Conector recto 6">
            <a:extLst>
              <a:ext uri="{FF2B5EF4-FFF2-40B4-BE49-F238E27FC236}">
                <a16:creationId xmlns:a16="http://schemas.microsoft.com/office/drawing/2014/main" id="{D19F4A44-90CE-387C-E105-91A2629AC83D}"/>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83BFB7C7-0907-C1DB-C91D-CA7213723668}"/>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438055" y="264322"/>
            <a:ext cx="4876800" cy="4876800"/>
          </a:xfrm>
          <a:prstGeom prst="rect">
            <a:avLst/>
          </a:prstGeom>
        </p:spPr>
      </p:pic>
      <p:grpSp>
        <p:nvGrpSpPr>
          <p:cNvPr id="4" name="Group 4">
            <a:extLst>
              <a:ext uri="{FF2B5EF4-FFF2-40B4-BE49-F238E27FC236}">
                <a16:creationId xmlns:a16="http://schemas.microsoft.com/office/drawing/2014/main" id="{35ECC743-282D-49A4-FB94-3D758DE68E9D}"/>
              </a:ext>
            </a:extLst>
          </p:cNvPr>
          <p:cNvGrpSpPr/>
          <p:nvPr/>
        </p:nvGrpSpPr>
        <p:grpSpPr>
          <a:xfrm>
            <a:off x="5766827" y="241154"/>
            <a:ext cx="2668080" cy="2228517"/>
            <a:chOff x="1874872" y="2318306"/>
            <a:chExt cx="4796287" cy="3686035"/>
          </a:xfrm>
        </p:grpSpPr>
        <p:sp>
          <p:nvSpPr>
            <p:cNvPr id="12" name="TextBox 3">
              <a:extLst>
                <a:ext uri="{FF2B5EF4-FFF2-40B4-BE49-F238E27FC236}">
                  <a16:creationId xmlns:a16="http://schemas.microsoft.com/office/drawing/2014/main" id="{DF57CA65-510C-F612-0069-1BDC8E37E5D5}"/>
                </a:ext>
              </a:extLst>
            </p:cNvPr>
            <p:cNvSpPr txBox="1"/>
            <p:nvPr/>
          </p:nvSpPr>
          <p:spPr>
            <a:xfrm>
              <a:off x="1874872" y="5296455"/>
              <a:ext cx="4796287" cy="707886"/>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2000" b="1">
                  <a:solidFill>
                    <a:schemeClr val="bg1"/>
                  </a:solidFill>
                  <a:latin typeface="Aptos" panose="020B0004020202020204" pitchFamily="34" charset="0"/>
                </a:rPr>
                <a:t>Profesional</a:t>
              </a:r>
            </a:p>
            <a:p>
              <a:endParaRPr lang="es-MX" sz="2000" b="1">
                <a:solidFill>
                  <a:schemeClr val="bg1"/>
                </a:solidFill>
                <a:latin typeface="Aptos" panose="020B0004020202020204" pitchFamily="34" charset="0"/>
              </a:endParaRPr>
            </a:p>
          </p:txBody>
        </p:sp>
        <p:pic>
          <p:nvPicPr>
            <p:cNvPr id="13" name="Picture 2" descr="Why tennis isn't boring, in GIFs - Vox">
              <a:extLst>
                <a:ext uri="{FF2B5EF4-FFF2-40B4-BE49-F238E27FC236}">
                  <a16:creationId xmlns:a16="http://schemas.microsoft.com/office/drawing/2014/main" id="{452191A8-4F21-48D7-5B3F-5E59981E2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418" y="2318306"/>
              <a:ext cx="3810000" cy="28765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5">
            <a:extLst>
              <a:ext uri="{FF2B5EF4-FFF2-40B4-BE49-F238E27FC236}">
                <a16:creationId xmlns:a16="http://schemas.microsoft.com/office/drawing/2014/main" id="{5F81645C-B82C-8C61-F5D0-7FD94DF17B4A}"/>
              </a:ext>
            </a:extLst>
          </p:cNvPr>
          <p:cNvGrpSpPr/>
          <p:nvPr/>
        </p:nvGrpSpPr>
        <p:grpSpPr>
          <a:xfrm>
            <a:off x="5123346" y="2570005"/>
            <a:ext cx="2953854" cy="2205350"/>
            <a:chOff x="5882306" y="2767693"/>
            <a:chExt cx="4796287" cy="3294814"/>
          </a:xfrm>
        </p:grpSpPr>
        <p:pic>
          <p:nvPicPr>
            <p:cNvPr id="9" name="Picture 4" descr="Tennis Fail Nailed It GIF - Tennis Fail Nailed It Swing And Miss - Discover  &amp; Share GIFs">
              <a:extLst>
                <a:ext uri="{FF2B5EF4-FFF2-40B4-BE49-F238E27FC236}">
                  <a16:creationId xmlns:a16="http://schemas.microsoft.com/office/drawing/2014/main" id="{400F4C6D-C28A-A3CF-AD2C-BAE257F40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2718" y="3301108"/>
              <a:ext cx="3624487" cy="27613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
              <a:extLst>
                <a:ext uri="{FF2B5EF4-FFF2-40B4-BE49-F238E27FC236}">
                  <a16:creationId xmlns:a16="http://schemas.microsoft.com/office/drawing/2014/main" id="{39B55220-92E9-FCE0-1249-8F6B81D88174}"/>
                </a:ext>
              </a:extLst>
            </p:cNvPr>
            <p:cNvSpPr txBox="1"/>
            <p:nvPr/>
          </p:nvSpPr>
          <p:spPr>
            <a:xfrm>
              <a:off x="5882306" y="2767693"/>
              <a:ext cx="4796287" cy="707886"/>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MX" sz="2000" b="1">
                  <a:solidFill>
                    <a:schemeClr val="bg1"/>
                  </a:solidFill>
                  <a:latin typeface="Aptos" panose="020B0004020202020204" pitchFamily="34" charset="0"/>
                </a:rPr>
                <a:t>Amateur</a:t>
              </a:r>
            </a:p>
            <a:p>
              <a:pPr algn="r"/>
              <a:endParaRPr lang="es-MX" sz="2000" b="1">
                <a:solidFill>
                  <a:schemeClr val="bg1"/>
                </a:solidFill>
                <a:latin typeface="Aptos" panose="020B0004020202020204" pitchFamily="34" charset="0"/>
              </a:endParaRPr>
            </a:p>
          </p:txBody>
        </p:sp>
      </p:grpSp>
    </p:spTree>
    <p:extLst>
      <p:ext uri="{BB962C8B-B14F-4D97-AF65-F5344CB8AC3E}">
        <p14:creationId xmlns:p14="http://schemas.microsoft.com/office/powerpoint/2010/main" val="3612155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D907C-4464-D5E5-BC00-4BADDDD69D7F}"/>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4E9561F8-6CCC-150D-4327-ECDB95350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ángulo: esquinas redondeadas 8">
            <a:extLst>
              <a:ext uri="{FF2B5EF4-FFF2-40B4-BE49-F238E27FC236}">
                <a16:creationId xmlns:a16="http://schemas.microsoft.com/office/drawing/2014/main" id="{1F31812F-77C6-4CBA-BA62-B86FC8D76613}"/>
              </a:ext>
            </a:extLst>
          </p:cNvPr>
          <p:cNvSpPr/>
          <p:nvPr/>
        </p:nvSpPr>
        <p:spPr>
          <a:xfrm>
            <a:off x="4716379" y="938463"/>
            <a:ext cx="4752474" cy="3681663"/>
          </a:xfrm>
          <a:prstGeom prst="roundRect">
            <a:avLst>
              <a:gd name="adj" fmla="val 686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a:extLst>
              <a:ext uri="{FF2B5EF4-FFF2-40B4-BE49-F238E27FC236}">
                <a16:creationId xmlns:a16="http://schemas.microsoft.com/office/drawing/2014/main" id="{4E347D5C-8F46-070F-D870-1083BAF4D04A}"/>
              </a:ext>
            </a:extLst>
          </p:cNvPr>
          <p:cNvSpPr>
            <a:spLocks noGrp="1"/>
          </p:cNvSpPr>
          <p:nvPr>
            <p:ph type="title"/>
          </p:nvPr>
        </p:nvSpPr>
        <p:spPr>
          <a:xfrm>
            <a:off x="182880" y="182880"/>
            <a:ext cx="8840804" cy="548640"/>
          </a:xfrm>
        </p:spPr>
        <p:txBody>
          <a:bodyPr/>
          <a:lstStyle/>
          <a:p>
            <a:pPr algn="ctr"/>
            <a:r>
              <a:rPr lang="es-MX" sz="2400"/>
              <a:t>Indicadores Clave para Medir las Tendencias​</a:t>
            </a:r>
            <a:endParaRPr lang="en-US" sz="2400"/>
          </a:p>
        </p:txBody>
      </p:sp>
      <p:sp>
        <p:nvSpPr>
          <p:cNvPr id="3" name="Text Placeholder 2">
            <a:extLst>
              <a:ext uri="{FF2B5EF4-FFF2-40B4-BE49-F238E27FC236}">
                <a16:creationId xmlns:a16="http://schemas.microsoft.com/office/drawing/2014/main" id="{64C39347-6F19-4412-E938-965203BF0886}"/>
              </a:ext>
            </a:extLst>
          </p:cNvPr>
          <p:cNvSpPr>
            <a:spLocks noGrp="1"/>
          </p:cNvSpPr>
          <p:nvPr>
            <p:ph type="body" sz="quarter" idx="10"/>
          </p:nvPr>
        </p:nvSpPr>
        <p:spPr>
          <a:xfrm>
            <a:off x="671363" y="1096677"/>
            <a:ext cx="3869356" cy="3681663"/>
          </a:xfrm>
        </p:spPr>
        <p:txBody>
          <a:bodyPr>
            <a:normAutofit lnSpcReduction="10000"/>
          </a:bodyPr>
          <a:lstStyle/>
          <a:p>
            <a:r>
              <a:rPr lang="es-MX"/>
              <a:t>Los Indicadores Líderes: contienen información sobre la actividad económica futura​</a:t>
            </a:r>
          </a:p>
          <a:p>
            <a:r>
              <a:rPr lang="es-MX"/>
              <a:t>Curva de Rendimiento: "Diferencia entre tasas de interés de bonos a largo y corto plazo. ​</a:t>
            </a:r>
          </a:p>
          <a:p>
            <a:r>
              <a:rPr lang="es-MX"/>
              <a:t>Liquidez y Crédito: "Crecimiento o reducción del dinero en circulación, líder en cambios en activos financieros en 6-12 meses."​</a:t>
            </a:r>
          </a:p>
          <a:p>
            <a:r>
              <a:rPr lang="es-MX"/>
              <a:t>Solicitudes de Hipotecas: "Indicador líder del mercado inmobiliario y salud del sector bancario."</a:t>
            </a:r>
            <a:endParaRPr lang="en-US"/>
          </a:p>
        </p:txBody>
      </p:sp>
      <p:sp>
        <p:nvSpPr>
          <p:cNvPr id="8" name="Text Placeholder 2">
            <a:extLst>
              <a:ext uri="{FF2B5EF4-FFF2-40B4-BE49-F238E27FC236}">
                <a16:creationId xmlns:a16="http://schemas.microsoft.com/office/drawing/2014/main" id="{AC3E060D-7641-47E7-F765-078BEC8E10B1}"/>
              </a:ext>
            </a:extLst>
          </p:cNvPr>
          <p:cNvSpPr txBox="1">
            <a:spLocks/>
          </p:cNvSpPr>
          <p:nvPr/>
        </p:nvSpPr>
        <p:spPr>
          <a:xfrm>
            <a:off x="4920916" y="1096677"/>
            <a:ext cx="3989671" cy="3681663"/>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MX" err="1"/>
              <a:t>PMIs</a:t>
            </a:r>
            <a:r>
              <a:rPr lang="es-MX"/>
              <a:t> de Manufactura (componentes) - Mientras que la lectura principal del PMI suele ser un indicador coincidente, algunos de los componentes que conforman el índice (inventarios, nuevos pedidos, precios, empleo) ofrecen una mejor lectura de lo que está por venir.​</a:t>
            </a:r>
          </a:p>
          <a:p>
            <a:pPr marL="0" indent="0">
              <a:buNone/>
            </a:pPr>
            <a:endParaRPr lang="es-MX"/>
          </a:p>
          <a:p>
            <a:pPr marL="0" indent="0">
              <a:buNone/>
            </a:pPr>
            <a:r>
              <a:rPr lang="es-MX"/>
              <a:t>Tasas de Natalidad y Esperanza de Vida: "Variables clave para prever demografía y también funcionan como indicadores líderes.</a:t>
            </a:r>
            <a:endParaRPr lang="en-US"/>
          </a:p>
        </p:txBody>
      </p:sp>
    </p:spTree>
    <p:extLst>
      <p:ext uri="{BB962C8B-B14F-4D97-AF65-F5344CB8AC3E}">
        <p14:creationId xmlns:p14="http://schemas.microsoft.com/office/powerpoint/2010/main" val="77719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42CB-32AA-8A1E-7DD6-96F761668A5D}"/>
              </a:ext>
            </a:extLst>
          </p:cNvPr>
          <p:cNvSpPr>
            <a:spLocks noGrp="1"/>
          </p:cNvSpPr>
          <p:nvPr>
            <p:ph type="title"/>
          </p:nvPr>
        </p:nvSpPr>
        <p:spPr>
          <a:xfrm>
            <a:off x="317556" y="457200"/>
            <a:ext cx="8537685" cy="547687"/>
          </a:xfrm>
        </p:spPr>
        <p:txBody>
          <a:bodyPr anchor="t"/>
          <a:lstStyle/>
          <a:p>
            <a:r>
              <a:rPr lang="es-MX"/>
              <a:t>Identificando tendencias en la práctica​</a:t>
            </a:r>
            <a:endParaRPr lang="en-US"/>
          </a:p>
        </p:txBody>
      </p:sp>
      <p:sp>
        <p:nvSpPr>
          <p:cNvPr id="6" name="TextBox 6">
            <a:extLst>
              <a:ext uri="{FF2B5EF4-FFF2-40B4-BE49-F238E27FC236}">
                <a16:creationId xmlns:a16="http://schemas.microsoft.com/office/drawing/2014/main" id="{732E1CE3-65CE-4960-9937-8ADD3139E80B}"/>
              </a:ext>
            </a:extLst>
          </p:cNvPr>
          <p:cNvSpPr txBox="1"/>
          <p:nvPr/>
        </p:nvSpPr>
        <p:spPr>
          <a:xfrm>
            <a:off x="7379752" y="2035197"/>
            <a:ext cx="2695066" cy="1479754"/>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chemeClr val="tx1">
                    <a:lumMod val="85000"/>
                    <a:lumOff val="15000"/>
                  </a:schemeClr>
                </a:solidFill>
                <a:latin typeface="Verdana" panose="020B0604030504040204" pitchFamily="34" charset="0"/>
                <a:ea typeface="Verdana" panose="020B0604030504040204" pitchFamily="34" charset="0"/>
              </a:rPr>
              <a:t>Secular</a:t>
            </a:r>
          </a:p>
          <a:p>
            <a:endParaRPr lang="es-ES">
              <a:solidFill>
                <a:schemeClr val="tx1">
                  <a:lumMod val="85000"/>
                  <a:lumOff val="15000"/>
                </a:schemeClr>
              </a:solidFill>
              <a:latin typeface="Verdana" panose="020B0604030504040204" pitchFamily="34" charset="0"/>
              <a:ea typeface="Verdana" panose="020B0604030504040204" pitchFamily="34" charset="0"/>
            </a:endParaRPr>
          </a:p>
          <a:p>
            <a:r>
              <a:rPr lang="es-ES">
                <a:solidFill>
                  <a:schemeClr val="tx1">
                    <a:lumMod val="85000"/>
                    <a:lumOff val="15000"/>
                  </a:schemeClr>
                </a:solidFill>
                <a:latin typeface="Verdana" panose="020B0604030504040204" pitchFamily="34" charset="0"/>
                <a:ea typeface="Verdana" panose="020B0604030504040204" pitchFamily="34" charset="0"/>
              </a:rPr>
              <a:t>Cíclico</a:t>
            </a:r>
          </a:p>
          <a:p>
            <a:endParaRPr lang="es-ES">
              <a:solidFill>
                <a:schemeClr val="tx1">
                  <a:lumMod val="85000"/>
                  <a:lumOff val="15000"/>
                </a:schemeClr>
              </a:solidFill>
              <a:latin typeface="Verdana" panose="020B0604030504040204" pitchFamily="34" charset="0"/>
              <a:ea typeface="Verdana" panose="020B0604030504040204" pitchFamily="34" charset="0"/>
            </a:endParaRPr>
          </a:p>
          <a:p>
            <a:r>
              <a:rPr lang="es-ES">
                <a:solidFill>
                  <a:schemeClr val="tx1">
                    <a:lumMod val="85000"/>
                    <a:lumOff val="15000"/>
                  </a:schemeClr>
                </a:solidFill>
                <a:latin typeface="Verdana" panose="020B0604030504040204" pitchFamily="34" charset="0"/>
                <a:ea typeface="Verdana" panose="020B0604030504040204" pitchFamily="34" charset="0"/>
              </a:rPr>
              <a:t>Táctico</a:t>
            </a:r>
          </a:p>
        </p:txBody>
      </p:sp>
      <p:grpSp>
        <p:nvGrpSpPr>
          <p:cNvPr id="7" name="Grupo 6">
            <a:extLst>
              <a:ext uri="{FF2B5EF4-FFF2-40B4-BE49-F238E27FC236}">
                <a16:creationId xmlns:a16="http://schemas.microsoft.com/office/drawing/2014/main" id="{A2033CAF-7FE3-F696-0564-D81B45498DAF}"/>
              </a:ext>
            </a:extLst>
          </p:cNvPr>
          <p:cNvGrpSpPr/>
          <p:nvPr/>
        </p:nvGrpSpPr>
        <p:grpSpPr>
          <a:xfrm>
            <a:off x="426502" y="1570473"/>
            <a:ext cx="6485299" cy="2685319"/>
            <a:chOff x="1143241" y="2932769"/>
            <a:chExt cx="6878536" cy="2848144"/>
          </a:xfrm>
        </p:grpSpPr>
        <p:pic>
          <p:nvPicPr>
            <p:cNvPr id="11" name="Picture 2" descr="Stock market sectors and the business cycle">
              <a:extLst>
                <a:ext uri="{FF2B5EF4-FFF2-40B4-BE49-F238E27FC236}">
                  <a16:creationId xmlns:a16="http://schemas.microsoft.com/office/drawing/2014/main" id="{5297287C-FB22-3D82-8D6A-6B3ED679A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241" y="2932769"/>
              <a:ext cx="6878536" cy="2848144"/>
            </a:xfrm>
            <a:prstGeom prst="round2DiagRect">
              <a:avLst/>
            </a:prstGeom>
            <a:noFill/>
            <a:extLst>
              <a:ext uri="{909E8E84-426E-40DD-AFC4-6F175D3DCCD1}">
                <a14:hiddenFill xmlns:a14="http://schemas.microsoft.com/office/drawing/2010/main">
                  <a:solidFill>
                    <a:srgbClr val="FFFFFF"/>
                  </a:solidFill>
                </a14:hiddenFill>
              </a:ext>
            </a:extLst>
          </p:spPr>
        </p:pic>
        <p:sp>
          <p:nvSpPr>
            <p:cNvPr id="12" name="Rectángulo 3">
              <a:extLst>
                <a:ext uri="{FF2B5EF4-FFF2-40B4-BE49-F238E27FC236}">
                  <a16:creationId xmlns:a16="http://schemas.microsoft.com/office/drawing/2014/main" id="{8044071D-37B9-F170-5B77-55A77EEAEAA5}"/>
                </a:ext>
              </a:extLst>
            </p:cNvPr>
            <p:cNvSpPr/>
            <p:nvPr/>
          </p:nvSpPr>
          <p:spPr>
            <a:xfrm>
              <a:off x="1282262" y="4698124"/>
              <a:ext cx="2690648" cy="987973"/>
            </a:xfrm>
            <a:prstGeom prst="round2Diag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grpSp>
      <p:sp>
        <p:nvSpPr>
          <p:cNvPr id="8" name="Elipse 7">
            <a:extLst>
              <a:ext uri="{FF2B5EF4-FFF2-40B4-BE49-F238E27FC236}">
                <a16:creationId xmlns:a16="http://schemas.microsoft.com/office/drawing/2014/main" id="{A533835B-19E4-162F-691C-C4AA411F23D8}"/>
              </a:ext>
            </a:extLst>
          </p:cNvPr>
          <p:cNvSpPr/>
          <p:nvPr/>
        </p:nvSpPr>
        <p:spPr>
          <a:xfrm>
            <a:off x="7067785" y="2069398"/>
            <a:ext cx="316385" cy="316385"/>
          </a:xfrm>
          <a:prstGeom prst="ellipse">
            <a:avLst/>
          </a:prstGeom>
          <a:solidFill>
            <a:srgbClr val="609004"/>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9" name="Elipse 8">
            <a:extLst>
              <a:ext uri="{FF2B5EF4-FFF2-40B4-BE49-F238E27FC236}">
                <a16:creationId xmlns:a16="http://schemas.microsoft.com/office/drawing/2014/main" id="{F9BF2106-DB62-5423-C1EB-9D2D4B319F86}"/>
              </a:ext>
            </a:extLst>
          </p:cNvPr>
          <p:cNvSpPr/>
          <p:nvPr/>
        </p:nvSpPr>
        <p:spPr>
          <a:xfrm>
            <a:off x="7067785" y="2596748"/>
            <a:ext cx="316385" cy="316385"/>
          </a:xfrm>
          <a:prstGeom prst="ellipse">
            <a:avLst/>
          </a:prstGeom>
          <a:solidFill>
            <a:srgbClr val="16ADE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10" name="Elipse 9">
            <a:extLst>
              <a:ext uri="{FF2B5EF4-FFF2-40B4-BE49-F238E27FC236}">
                <a16:creationId xmlns:a16="http://schemas.microsoft.com/office/drawing/2014/main" id="{904CAD40-9CED-F397-2EFD-D12243704659}"/>
              </a:ext>
            </a:extLst>
          </p:cNvPr>
          <p:cNvSpPr/>
          <p:nvPr/>
        </p:nvSpPr>
        <p:spPr>
          <a:xfrm>
            <a:off x="7067785" y="3172805"/>
            <a:ext cx="316385" cy="316385"/>
          </a:xfrm>
          <a:prstGeom prst="ellipse">
            <a:avLst/>
          </a:prstGeom>
          <a:solidFill>
            <a:srgbClr val="0D0C0C"/>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Tree>
    <p:extLst>
      <p:ext uri="{BB962C8B-B14F-4D97-AF65-F5344CB8AC3E}">
        <p14:creationId xmlns:p14="http://schemas.microsoft.com/office/powerpoint/2010/main" val="1747232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7275F-74F8-D8EB-EC11-425A6250E307}"/>
              </a:ext>
            </a:extLst>
          </p:cNvPr>
          <p:cNvSpPr>
            <a:spLocks noGrp="1"/>
          </p:cNvSpPr>
          <p:nvPr>
            <p:ph type="title"/>
          </p:nvPr>
        </p:nvSpPr>
        <p:spPr>
          <a:xfrm>
            <a:off x="1720215" y="149142"/>
            <a:ext cx="5703570" cy="914400"/>
          </a:xfrm>
        </p:spPr>
        <p:txBody>
          <a:bodyPr/>
          <a:lstStyle/>
          <a:p>
            <a:pPr marL="0" marR="0" lvl="0" indent="0" algn="ctr" defTabSz="685800" rtl="0" eaLnBrk="1" fontAlgn="auto" latinLnBrk="0" hangingPunct="1">
              <a:lnSpc>
                <a:spcPct val="90000"/>
              </a:lnSpc>
              <a:spcBef>
                <a:spcPts val="750"/>
              </a:spcBef>
              <a:spcAft>
                <a:spcPts val="0"/>
              </a:spcAft>
              <a:buClr>
                <a:srgbClr val="24397F"/>
              </a:buClr>
              <a:buSzTx/>
              <a:buFont typeface="Arial" panose="020B0604020202020204" pitchFamily="34" charset="0"/>
              <a:buNone/>
              <a:tabLst/>
              <a:defRPr/>
            </a:pPr>
            <a:r>
              <a:rPr lang="es-MX"/>
              <a:t>Identificando tendencias en la práctica - Seculares​</a:t>
            </a:r>
            <a:endParaRPr lang="en-US"/>
          </a:p>
        </p:txBody>
      </p:sp>
      <p:sp>
        <p:nvSpPr>
          <p:cNvPr id="3" name="Text Placeholder 2">
            <a:extLst>
              <a:ext uri="{FF2B5EF4-FFF2-40B4-BE49-F238E27FC236}">
                <a16:creationId xmlns:a16="http://schemas.microsoft.com/office/drawing/2014/main" id="{B563A4FA-8C10-FB11-174A-ECBA2CC7ED79}"/>
              </a:ext>
            </a:extLst>
          </p:cNvPr>
          <p:cNvSpPr>
            <a:spLocks noGrp="1"/>
          </p:cNvSpPr>
          <p:nvPr>
            <p:ph type="body" sz="quarter" idx="10"/>
          </p:nvPr>
        </p:nvSpPr>
        <p:spPr>
          <a:xfrm>
            <a:off x="405923" y="1222458"/>
            <a:ext cx="3552466" cy="914400"/>
          </a:xfrm>
        </p:spPr>
        <p:txBody>
          <a:bodyPr/>
          <a:lstStyle/>
          <a:p>
            <a:r>
              <a:rPr lang="es-MX" err="1"/>
              <a:t>Demograficas</a:t>
            </a:r>
            <a:r>
              <a:rPr lang="es-MX"/>
              <a:t>: La entrada de China a la Organización Mundial del Comercio (OMC)</a:t>
            </a:r>
            <a:endParaRPr lang="en-US"/>
          </a:p>
        </p:txBody>
      </p:sp>
      <p:sp>
        <p:nvSpPr>
          <p:cNvPr id="6" name="Text Placeholder 2">
            <a:extLst>
              <a:ext uri="{FF2B5EF4-FFF2-40B4-BE49-F238E27FC236}">
                <a16:creationId xmlns:a16="http://schemas.microsoft.com/office/drawing/2014/main" id="{BCB36A36-B9BB-2430-1043-A17092C03C0A}"/>
              </a:ext>
            </a:extLst>
          </p:cNvPr>
          <p:cNvSpPr txBox="1">
            <a:spLocks/>
          </p:cNvSpPr>
          <p:nvPr/>
        </p:nvSpPr>
        <p:spPr>
          <a:xfrm>
            <a:off x="4817502" y="1222458"/>
            <a:ext cx="3552466" cy="449931"/>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S&amp;P GSCI Commodity Index​</a:t>
            </a:r>
          </a:p>
        </p:txBody>
      </p:sp>
      <p:pic>
        <p:nvPicPr>
          <p:cNvPr id="13314" name="Picture 2">
            <a:extLst>
              <a:ext uri="{FF2B5EF4-FFF2-40B4-BE49-F238E27FC236}">
                <a16:creationId xmlns:a16="http://schemas.microsoft.com/office/drawing/2014/main" id="{FDCBDFC8-A653-BB80-9C33-60E1A2F2D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36858"/>
            <a:ext cx="9144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971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1FCF1-88C9-1826-A532-97BFFE368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8DF392-83DC-5852-82CC-A5C2681D8408}"/>
              </a:ext>
            </a:extLst>
          </p:cNvPr>
          <p:cNvSpPr>
            <a:spLocks noGrp="1"/>
          </p:cNvSpPr>
          <p:nvPr>
            <p:ph type="title"/>
          </p:nvPr>
        </p:nvSpPr>
        <p:spPr>
          <a:xfrm>
            <a:off x="1720215" y="149142"/>
            <a:ext cx="5703570" cy="914400"/>
          </a:xfrm>
        </p:spPr>
        <p:txBody>
          <a:bodyPr/>
          <a:lstStyle/>
          <a:p>
            <a:pPr marL="0" marR="0" lvl="0" indent="0" algn="ctr" defTabSz="685800" rtl="0" eaLnBrk="1" fontAlgn="auto" latinLnBrk="0" hangingPunct="1">
              <a:lnSpc>
                <a:spcPct val="90000"/>
              </a:lnSpc>
              <a:spcBef>
                <a:spcPts val="750"/>
              </a:spcBef>
              <a:spcAft>
                <a:spcPts val="0"/>
              </a:spcAft>
              <a:buClr>
                <a:srgbClr val="24397F"/>
              </a:buClr>
              <a:buSzTx/>
              <a:buFont typeface="Arial" panose="020B0604020202020204" pitchFamily="34" charset="0"/>
              <a:buNone/>
              <a:tabLst/>
              <a:defRPr/>
            </a:pPr>
            <a:r>
              <a:rPr lang="es-MX"/>
              <a:t>Identificando tendencias en la práctica - Seculares​</a:t>
            </a:r>
            <a:endParaRPr lang="en-US"/>
          </a:p>
        </p:txBody>
      </p:sp>
      <p:sp>
        <p:nvSpPr>
          <p:cNvPr id="3" name="Text Placeholder 2">
            <a:extLst>
              <a:ext uri="{FF2B5EF4-FFF2-40B4-BE49-F238E27FC236}">
                <a16:creationId xmlns:a16="http://schemas.microsoft.com/office/drawing/2014/main" id="{36DC4685-60A8-0963-A768-32B80579C8AE}"/>
              </a:ext>
            </a:extLst>
          </p:cNvPr>
          <p:cNvSpPr>
            <a:spLocks noGrp="1"/>
          </p:cNvSpPr>
          <p:nvPr>
            <p:ph type="body" sz="quarter" idx="10"/>
          </p:nvPr>
        </p:nvSpPr>
        <p:spPr>
          <a:xfrm>
            <a:off x="2794986" y="1287380"/>
            <a:ext cx="3552466" cy="914400"/>
          </a:xfrm>
        </p:spPr>
        <p:txBody>
          <a:bodyPr/>
          <a:lstStyle/>
          <a:p>
            <a:pPr algn="ctr"/>
            <a:r>
              <a:rPr lang="en-US" err="1"/>
              <a:t>Deuda</a:t>
            </a:r>
            <a:r>
              <a:rPr lang="en-US"/>
              <a:t>: United States of America Debt as a %​</a:t>
            </a:r>
          </a:p>
        </p:txBody>
      </p:sp>
      <p:pic>
        <p:nvPicPr>
          <p:cNvPr id="14338" name="Picture 2">
            <a:extLst>
              <a:ext uri="{FF2B5EF4-FFF2-40B4-BE49-F238E27FC236}">
                <a16:creationId xmlns:a16="http://schemas.microsoft.com/office/drawing/2014/main" id="{4248CBC8-3D46-BA7F-B582-AA6E9F12E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1780"/>
            <a:ext cx="9142438" cy="2803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00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59167-82BB-6BAC-470D-4C35F57AB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1AAB2-8904-7ACB-039F-36F53C0A324D}"/>
              </a:ext>
            </a:extLst>
          </p:cNvPr>
          <p:cNvSpPr>
            <a:spLocks noGrp="1"/>
          </p:cNvSpPr>
          <p:nvPr>
            <p:ph type="title"/>
          </p:nvPr>
        </p:nvSpPr>
        <p:spPr>
          <a:xfrm>
            <a:off x="1720215" y="149142"/>
            <a:ext cx="5703570" cy="914400"/>
          </a:xfrm>
        </p:spPr>
        <p:txBody>
          <a:bodyPr/>
          <a:lstStyle/>
          <a:p>
            <a:pPr marL="0" marR="0" lvl="0" indent="0" algn="ctr" defTabSz="685800" rtl="0" eaLnBrk="1" fontAlgn="auto" latinLnBrk="0" hangingPunct="1">
              <a:lnSpc>
                <a:spcPct val="90000"/>
              </a:lnSpc>
              <a:spcBef>
                <a:spcPts val="750"/>
              </a:spcBef>
              <a:spcAft>
                <a:spcPts val="0"/>
              </a:spcAft>
              <a:buClr>
                <a:srgbClr val="24397F"/>
              </a:buClr>
              <a:buSzTx/>
              <a:buFont typeface="Arial" panose="020B0604020202020204" pitchFamily="34" charset="0"/>
              <a:buNone/>
              <a:tabLst/>
              <a:defRPr/>
            </a:pPr>
            <a:r>
              <a:rPr lang="es-MX"/>
              <a:t>Identificando tendencias en la práctica - Seculares​</a:t>
            </a:r>
            <a:endParaRPr lang="en-US"/>
          </a:p>
        </p:txBody>
      </p:sp>
      <p:sp>
        <p:nvSpPr>
          <p:cNvPr id="3" name="Text Placeholder 2">
            <a:extLst>
              <a:ext uri="{FF2B5EF4-FFF2-40B4-BE49-F238E27FC236}">
                <a16:creationId xmlns:a16="http://schemas.microsoft.com/office/drawing/2014/main" id="{0935E3DF-E259-F8C3-C1F2-B158066ECBB5}"/>
              </a:ext>
            </a:extLst>
          </p:cNvPr>
          <p:cNvSpPr>
            <a:spLocks noGrp="1"/>
          </p:cNvSpPr>
          <p:nvPr>
            <p:ph type="body" sz="quarter" idx="10"/>
          </p:nvPr>
        </p:nvSpPr>
        <p:spPr>
          <a:xfrm>
            <a:off x="1468901" y="1063542"/>
            <a:ext cx="6204635" cy="324852"/>
          </a:xfrm>
        </p:spPr>
        <p:txBody>
          <a:bodyPr/>
          <a:lstStyle/>
          <a:p>
            <a:pPr marL="0" indent="0" algn="ctr">
              <a:buNone/>
            </a:pPr>
            <a:r>
              <a:rPr lang="es-MX"/>
              <a:t>Recursos para saber más sobre las tendencias seculares​</a:t>
            </a:r>
            <a:endParaRPr lang="en-US"/>
          </a:p>
        </p:txBody>
      </p:sp>
      <p:sp>
        <p:nvSpPr>
          <p:cNvPr id="4" name="Text Placeholder 2">
            <a:extLst>
              <a:ext uri="{FF2B5EF4-FFF2-40B4-BE49-F238E27FC236}">
                <a16:creationId xmlns:a16="http://schemas.microsoft.com/office/drawing/2014/main" id="{C6FF080A-026F-B286-5C3E-7BF0DE5E54AC}"/>
              </a:ext>
            </a:extLst>
          </p:cNvPr>
          <p:cNvSpPr txBox="1">
            <a:spLocks/>
          </p:cNvSpPr>
          <p:nvPr/>
        </p:nvSpPr>
        <p:spPr>
          <a:xfrm>
            <a:off x="141417" y="1653090"/>
            <a:ext cx="6109071" cy="3147510"/>
          </a:xfrm>
          <a:prstGeom prst="rect">
            <a:avLst/>
          </a:prstGeom>
        </p:spPr>
        <p:txBody>
          <a:bodyPr vert="horz" lIns="91440" tIns="45720" rIns="91440" bIns="45720" rtlCol="0">
            <a:normAutofit fontScale="92500" lnSpcReduction="20000"/>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MX"/>
              <a:t>Ray </a:t>
            </a:r>
            <a:r>
              <a:rPr lang="es-MX" err="1"/>
              <a:t>Dalio</a:t>
            </a:r>
            <a:r>
              <a:rPr lang="es-MX"/>
              <a:t> — </a:t>
            </a:r>
            <a:r>
              <a:rPr lang="es-MX" err="1"/>
              <a:t>How</a:t>
            </a:r>
            <a:r>
              <a:rPr lang="es-MX"/>
              <a:t> </a:t>
            </a:r>
            <a:r>
              <a:rPr lang="es-MX" err="1"/>
              <a:t>the</a:t>
            </a:r>
            <a:r>
              <a:rPr lang="es-MX"/>
              <a:t> </a:t>
            </a:r>
            <a:r>
              <a:rPr lang="es-MX" err="1"/>
              <a:t>Economic</a:t>
            </a:r>
            <a:r>
              <a:rPr lang="es-MX"/>
              <a:t> Machine Works </a:t>
            </a:r>
            <a:r>
              <a:rPr lang="es-MX" b="1"/>
              <a:t>https://youtu.be/PHe0bXAIuk0​</a:t>
            </a:r>
          </a:p>
          <a:p>
            <a:r>
              <a:rPr lang="es-MX" err="1"/>
              <a:t>Lyn</a:t>
            </a:r>
            <a:r>
              <a:rPr lang="es-MX"/>
              <a:t> </a:t>
            </a:r>
            <a:r>
              <a:rPr lang="es-MX" err="1"/>
              <a:t>Alden</a:t>
            </a:r>
            <a:r>
              <a:rPr lang="es-MX"/>
              <a:t> — </a:t>
            </a:r>
            <a:r>
              <a:rPr lang="es-MX" err="1"/>
              <a:t>The</a:t>
            </a:r>
            <a:r>
              <a:rPr lang="es-MX"/>
              <a:t> Long-</a:t>
            </a:r>
            <a:r>
              <a:rPr lang="es-MX" err="1"/>
              <a:t>Term</a:t>
            </a:r>
            <a:r>
              <a:rPr lang="es-MX"/>
              <a:t> </a:t>
            </a:r>
            <a:r>
              <a:rPr lang="es-MX" err="1"/>
              <a:t>Debt</a:t>
            </a:r>
            <a:r>
              <a:rPr lang="es-MX"/>
              <a:t> </a:t>
            </a:r>
            <a:r>
              <a:rPr lang="es-MX" err="1"/>
              <a:t>Cycle</a:t>
            </a:r>
            <a:r>
              <a:rPr lang="es-MX"/>
              <a:t> </a:t>
            </a:r>
            <a:r>
              <a:rPr lang="es-MX" b="1"/>
              <a:t>https://www.lynalden.com/fiscal-and-monetary-policy/</a:t>
            </a:r>
            <a:r>
              <a:rPr lang="es-MX"/>
              <a:t>​</a:t>
            </a:r>
          </a:p>
          <a:p>
            <a:r>
              <a:rPr lang="es-MX"/>
              <a:t>Eric </a:t>
            </a:r>
            <a:r>
              <a:rPr lang="es-MX" err="1"/>
              <a:t>Basmajian</a:t>
            </a:r>
            <a:r>
              <a:rPr lang="es-MX"/>
              <a:t> — A </a:t>
            </a:r>
            <a:r>
              <a:rPr lang="es-MX" err="1"/>
              <a:t>Breakdown</a:t>
            </a:r>
            <a:r>
              <a:rPr lang="es-MX"/>
              <a:t> </a:t>
            </a:r>
            <a:r>
              <a:rPr lang="es-MX" err="1"/>
              <a:t>of</a:t>
            </a:r>
            <a:r>
              <a:rPr lang="es-MX"/>
              <a:t> U.S. </a:t>
            </a:r>
            <a:r>
              <a:rPr lang="es-MX" err="1"/>
              <a:t>Debt</a:t>
            </a:r>
            <a:r>
              <a:rPr lang="es-MX"/>
              <a:t> </a:t>
            </a:r>
            <a:r>
              <a:rPr lang="es-MX" err="1"/>
              <a:t>to</a:t>
            </a:r>
            <a:r>
              <a:rPr lang="es-MX"/>
              <a:t> GDP </a:t>
            </a:r>
            <a:r>
              <a:rPr lang="es-MX" b="1"/>
              <a:t>https://seekingalpha.com/article/4475655-where-is-the-debt-a-breakdown-of-us-debt-to-gdp​</a:t>
            </a:r>
          </a:p>
          <a:p>
            <a:r>
              <a:rPr lang="es-MX"/>
              <a:t>XXXVII Conferencia de Bancos Centrales e Instituciones Oficiales “Navegando una Era Exponencial” </a:t>
            </a:r>
            <a:r>
              <a:rPr lang="es-MX" b="1"/>
              <a:t>https://eventos.flar.net/​</a:t>
            </a:r>
          </a:p>
          <a:p>
            <a:r>
              <a:rPr lang="es-MX" err="1"/>
              <a:t>The</a:t>
            </a:r>
            <a:r>
              <a:rPr lang="es-MX"/>
              <a:t> </a:t>
            </a:r>
            <a:r>
              <a:rPr lang="es-MX" err="1"/>
              <a:t>Economic</a:t>
            </a:r>
            <a:r>
              <a:rPr lang="es-MX"/>
              <a:t> </a:t>
            </a:r>
            <a:r>
              <a:rPr lang="es-MX" err="1"/>
              <a:t>Indicator</a:t>
            </a:r>
            <a:r>
              <a:rPr lang="es-MX"/>
              <a:t> </a:t>
            </a:r>
            <a:r>
              <a:rPr lang="es-MX" err="1"/>
              <a:t>Handbook</a:t>
            </a:r>
            <a:r>
              <a:rPr lang="es-MX"/>
              <a:t>: </a:t>
            </a:r>
            <a:r>
              <a:rPr lang="es-MX" err="1"/>
              <a:t>How</a:t>
            </a:r>
            <a:r>
              <a:rPr lang="es-MX"/>
              <a:t> </a:t>
            </a:r>
            <a:r>
              <a:rPr lang="es-MX" err="1"/>
              <a:t>to</a:t>
            </a:r>
            <a:r>
              <a:rPr lang="es-MX"/>
              <a:t> </a:t>
            </a:r>
            <a:r>
              <a:rPr lang="es-MX" err="1"/>
              <a:t>Evaluate</a:t>
            </a:r>
            <a:r>
              <a:rPr lang="es-MX"/>
              <a:t> </a:t>
            </a:r>
            <a:r>
              <a:rPr lang="es-MX" err="1"/>
              <a:t>Economic</a:t>
            </a:r>
            <a:r>
              <a:rPr lang="es-MX"/>
              <a:t> </a:t>
            </a:r>
            <a:r>
              <a:rPr lang="es-MX" err="1"/>
              <a:t>Trends</a:t>
            </a:r>
            <a:r>
              <a:rPr lang="es-MX"/>
              <a:t> </a:t>
            </a:r>
            <a:r>
              <a:rPr lang="es-MX" err="1"/>
              <a:t>to</a:t>
            </a:r>
            <a:r>
              <a:rPr lang="es-MX"/>
              <a:t> </a:t>
            </a:r>
            <a:r>
              <a:rPr lang="es-MX" err="1"/>
              <a:t>Maximize</a:t>
            </a:r>
            <a:r>
              <a:rPr lang="es-MX"/>
              <a:t> </a:t>
            </a:r>
            <a:r>
              <a:rPr lang="es-MX" err="1"/>
              <a:t>Profits</a:t>
            </a:r>
            <a:r>
              <a:rPr lang="es-MX"/>
              <a:t> and </a:t>
            </a:r>
            <a:r>
              <a:rPr lang="es-MX" err="1"/>
              <a:t>Minimize</a:t>
            </a:r>
            <a:r>
              <a:rPr lang="es-MX"/>
              <a:t> </a:t>
            </a:r>
            <a:r>
              <a:rPr lang="es-MX" err="1"/>
              <a:t>Losses</a:t>
            </a:r>
            <a:r>
              <a:rPr lang="es-MX"/>
              <a:t> (Bloomberg </a:t>
            </a:r>
            <a:r>
              <a:rPr lang="es-MX" err="1"/>
              <a:t>Financial</a:t>
            </a:r>
            <a:r>
              <a:rPr lang="es-MX"/>
              <a:t> ) </a:t>
            </a:r>
            <a:r>
              <a:rPr lang="es-MX" b="1"/>
              <a:t>https://www.amazon.com/Economic-Indicator-Handbook-Bloomberg-Financial/dp/1118204662</a:t>
            </a:r>
            <a:endParaRPr lang="en-US" b="1"/>
          </a:p>
        </p:txBody>
      </p:sp>
      <p:pic>
        <p:nvPicPr>
          <p:cNvPr id="15362" name="Picture 2" descr="XXXVII-CBCIO-16">
            <a:extLst>
              <a:ext uri="{FF2B5EF4-FFF2-40B4-BE49-F238E27FC236}">
                <a16:creationId xmlns:a16="http://schemas.microsoft.com/office/drawing/2014/main" id="{555786DA-11EE-89D0-33C9-92AA907A2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488" y="1773790"/>
            <a:ext cx="4010526" cy="2677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781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F6255-FEB2-D951-CE98-F42BF4E99AA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1210D67-9586-68A9-4E93-A3A270CA0B2C}"/>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266950" y="851535"/>
            <a:ext cx="4491990" cy="4491990"/>
          </a:xfrm>
          <a:prstGeom prst="rect">
            <a:avLst/>
          </a:prstGeom>
        </p:spPr>
      </p:pic>
      <p:grpSp>
        <p:nvGrpSpPr>
          <p:cNvPr id="5" name="Grupo 4">
            <a:extLst>
              <a:ext uri="{FF2B5EF4-FFF2-40B4-BE49-F238E27FC236}">
                <a16:creationId xmlns:a16="http://schemas.microsoft.com/office/drawing/2014/main" id="{2F43759C-EFE0-6D83-FD5C-29CC35787703}"/>
              </a:ext>
            </a:extLst>
          </p:cNvPr>
          <p:cNvGrpSpPr/>
          <p:nvPr/>
        </p:nvGrpSpPr>
        <p:grpSpPr>
          <a:xfrm>
            <a:off x="481536" y="2455401"/>
            <a:ext cx="2615399" cy="2295081"/>
            <a:chOff x="642048" y="3284142"/>
            <a:chExt cx="3487198" cy="3060108"/>
          </a:xfrm>
        </p:grpSpPr>
        <p:sp>
          <p:nvSpPr>
            <p:cNvPr id="6" name="Lágrima 5">
              <a:extLst>
                <a:ext uri="{FF2B5EF4-FFF2-40B4-BE49-F238E27FC236}">
                  <a16:creationId xmlns:a16="http://schemas.microsoft.com/office/drawing/2014/main" id="{2973BC79-D3AF-AD93-FDE3-423601394E3F}"/>
                </a:ext>
              </a:extLst>
            </p:cNvPr>
            <p:cNvSpPr/>
            <p:nvPr/>
          </p:nvSpPr>
          <p:spPr>
            <a:xfrm rot="10800000" flipH="1" flipV="1">
              <a:off x="642048" y="3284142"/>
              <a:ext cx="3487198" cy="3060108"/>
            </a:xfrm>
            <a:prstGeom prst="teardrop">
              <a:avLst/>
            </a:prstGeom>
            <a:solidFill>
              <a:srgbClr val="65F380">
                <a:alpha val="5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7" name="TextBox 4">
              <a:extLst>
                <a:ext uri="{FF2B5EF4-FFF2-40B4-BE49-F238E27FC236}">
                  <a16:creationId xmlns:a16="http://schemas.microsoft.com/office/drawing/2014/main" id="{A0AE738D-7E3D-ED88-029C-3B4EB9C085DB}"/>
                </a:ext>
              </a:extLst>
            </p:cNvPr>
            <p:cNvSpPr txBox="1"/>
            <p:nvPr/>
          </p:nvSpPr>
          <p:spPr>
            <a:xfrm>
              <a:off x="1168129" y="3705877"/>
              <a:ext cx="2774353" cy="2303536"/>
            </a:xfrm>
            <a:prstGeom prst="rect">
              <a:avLst/>
            </a:prstGeom>
            <a:noFill/>
            <a:ln>
              <a:noFill/>
            </a:ln>
          </p:spPr>
          <p:txBody>
            <a:bodyPr wrap="square" rtlCol="0">
              <a:spAutoFit/>
            </a:bodyPr>
            <a:lstStyle/>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Rebalanceo de Portafolio </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Ejecución</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Controles de Límites Previos a la Operación</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Liquidaciones y operaciones</a:t>
              </a:r>
              <a:endParaRPr lang="en-US" sz="1200">
                <a:solidFill>
                  <a:schemeClr val="bg1"/>
                </a:solidFill>
                <a:latin typeface="Aptos" panose="020B0004020202020204" pitchFamily="34" charset="0"/>
              </a:endParaRPr>
            </a:p>
          </p:txBody>
        </p:sp>
      </p:grpSp>
      <p:grpSp>
        <p:nvGrpSpPr>
          <p:cNvPr id="8" name="Grupo 7">
            <a:extLst>
              <a:ext uri="{FF2B5EF4-FFF2-40B4-BE49-F238E27FC236}">
                <a16:creationId xmlns:a16="http://schemas.microsoft.com/office/drawing/2014/main" id="{26B0E883-2A9B-E8A6-7932-D698C97F2346}"/>
              </a:ext>
            </a:extLst>
          </p:cNvPr>
          <p:cNvGrpSpPr/>
          <p:nvPr/>
        </p:nvGrpSpPr>
        <p:grpSpPr>
          <a:xfrm>
            <a:off x="4432241" y="785284"/>
            <a:ext cx="1633419" cy="1649500"/>
            <a:chOff x="5909655" y="1047045"/>
            <a:chExt cx="2177892" cy="2199333"/>
          </a:xfrm>
        </p:grpSpPr>
        <p:pic>
          <p:nvPicPr>
            <p:cNvPr id="9" name="Imagen 8" descr="Imagen que contiene Forma&#10;&#10;Descripción generada automáticamente">
              <a:extLst>
                <a:ext uri="{FF2B5EF4-FFF2-40B4-BE49-F238E27FC236}">
                  <a16:creationId xmlns:a16="http://schemas.microsoft.com/office/drawing/2014/main" id="{D9E3CCA0-2D3D-D382-F4E5-C070706FA41F}"/>
                </a:ext>
              </a:extLst>
            </p:cNvPr>
            <p:cNvPicPr>
              <a:picLocks noChangeAspect="1"/>
            </p:cNvPicPr>
            <p:nvPr/>
          </p:nvPicPr>
          <p:blipFill rotWithShape="1">
            <a:blip r:embed="rId4"/>
            <a:srcRect l="50022" b="49625"/>
            <a:stretch/>
          </p:blipFill>
          <p:spPr>
            <a:xfrm>
              <a:off x="5909655" y="1047045"/>
              <a:ext cx="2177892" cy="2199333"/>
            </a:xfrm>
            <a:prstGeom prst="rect">
              <a:avLst/>
            </a:prstGeom>
          </p:spPr>
        </p:pic>
        <p:sp>
          <p:nvSpPr>
            <p:cNvPr id="10" name="TextBox 4">
              <a:extLst>
                <a:ext uri="{FF2B5EF4-FFF2-40B4-BE49-F238E27FC236}">
                  <a16:creationId xmlns:a16="http://schemas.microsoft.com/office/drawing/2014/main" id="{A1442315-C58A-8564-6A74-85CC04E3194E}"/>
                </a:ext>
              </a:extLst>
            </p:cNvPr>
            <p:cNvSpPr txBox="1"/>
            <p:nvPr/>
          </p:nvSpPr>
          <p:spPr>
            <a:xfrm>
              <a:off x="6148558" y="1838256"/>
              <a:ext cx="1514804" cy="1107996"/>
            </a:xfrm>
            <a:prstGeom prst="rect">
              <a:avLst/>
            </a:prstGeom>
            <a:noFill/>
            <a:ln>
              <a:noFill/>
            </a:ln>
          </p:spPr>
          <p:txBody>
            <a:bodyPr wrap="square" rtlCol="0">
              <a:spAutoFit/>
            </a:bodyPr>
            <a:lstStyle/>
            <a:p>
              <a:pPr>
                <a:buClr>
                  <a:srgbClr val="FFCC00"/>
                </a:buClr>
              </a:pPr>
              <a:r>
                <a:rPr lang="es-ES" sz="1200" b="1">
                  <a:solidFill>
                    <a:schemeClr val="bg1"/>
                  </a:solidFill>
                  <a:latin typeface="Aptos" panose="020B0004020202020204" pitchFamily="34" charset="0"/>
                </a:rPr>
                <a:t>Asignación Estratégica y Táctica de Activos</a:t>
              </a:r>
              <a:endParaRPr lang="en-US" sz="1200" b="1">
                <a:solidFill>
                  <a:schemeClr val="bg1"/>
                </a:solidFill>
                <a:latin typeface="Aptos" panose="020B0004020202020204" pitchFamily="34" charset="0"/>
              </a:endParaRPr>
            </a:p>
          </p:txBody>
        </p:sp>
      </p:grpSp>
      <p:grpSp>
        <p:nvGrpSpPr>
          <p:cNvPr id="11" name="Grupo 10">
            <a:extLst>
              <a:ext uri="{FF2B5EF4-FFF2-40B4-BE49-F238E27FC236}">
                <a16:creationId xmlns:a16="http://schemas.microsoft.com/office/drawing/2014/main" id="{C6C091EF-24E8-E425-50E0-B3452E4DF60F}"/>
              </a:ext>
            </a:extLst>
          </p:cNvPr>
          <p:cNvGrpSpPr/>
          <p:nvPr/>
        </p:nvGrpSpPr>
        <p:grpSpPr>
          <a:xfrm>
            <a:off x="4441665" y="2438691"/>
            <a:ext cx="1623995" cy="1708876"/>
            <a:chOff x="5922220" y="3251588"/>
            <a:chExt cx="2165326" cy="2278501"/>
          </a:xfrm>
        </p:grpSpPr>
        <p:pic>
          <p:nvPicPr>
            <p:cNvPr id="12" name="Imagen 11">
              <a:extLst>
                <a:ext uri="{FF2B5EF4-FFF2-40B4-BE49-F238E27FC236}">
                  <a16:creationId xmlns:a16="http://schemas.microsoft.com/office/drawing/2014/main" id="{26751BB2-AD17-A152-13E8-01B1FCC99F60}"/>
                </a:ext>
              </a:extLst>
            </p:cNvPr>
            <p:cNvPicPr>
              <a:picLocks noChangeAspect="1"/>
            </p:cNvPicPr>
            <p:nvPr/>
          </p:nvPicPr>
          <p:blipFill rotWithShape="1">
            <a:blip r:embed="rId5"/>
            <a:srcRect l="50311" t="49351" b="-1540"/>
            <a:stretch/>
          </p:blipFill>
          <p:spPr>
            <a:xfrm>
              <a:off x="5922220" y="3251588"/>
              <a:ext cx="2165326" cy="2278501"/>
            </a:xfrm>
            <a:prstGeom prst="rect">
              <a:avLst/>
            </a:prstGeom>
          </p:spPr>
        </p:pic>
        <p:sp>
          <p:nvSpPr>
            <p:cNvPr id="13" name="TextBox 4">
              <a:extLst>
                <a:ext uri="{FF2B5EF4-FFF2-40B4-BE49-F238E27FC236}">
                  <a16:creationId xmlns:a16="http://schemas.microsoft.com/office/drawing/2014/main" id="{F860209C-F678-1B9A-D8DF-381AD49AA154}"/>
                </a:ext>
              </a:extLst>
            </p:cNvPr>
            <p:cNvSpPr txBox="1"/>
            <p:nvPr/>
          </p:nvSpPr>
          <p:spPr>
            <a:xfrm>
              <a:off x="6110129" y="3685403"/>
              <a:ext cx="1514804" cy="615553"/>
            </a:xfrm>
            <a:prstGeom prst="rect">
              <a:avLst/>
            </a:prstGeom>
            <a:noFill/>
            <a:ln>
              <a:noFill/>
            </a:ln>
          </p:spPr>
          <p:txBody>
            <a:bodyPr wrap="square" rtlCol="0">
              <a:spAutoFit/>
            </a:bodyPr>
            <a:lstStyle/>
            <a:p>
              <a:pPr>
                <a:buClr>
                  <a:srgbClr val="FFCC00"/>
                </a:buClr>
              </a:pPr>
              <a:r>
                <a:rPr lang="es-ES" sz="1200" b="1">
                  <a:solidFill>
                    <a:schemeClr val="bg1"/>
                  </a:solidFill>
                  <a:latin typeface="Aptos" panose="020B0004020202020204" pitchFamily="34" charset="0"/>
                </a:rPr>
                <a:t>Construcción de Portafolio</a:t>
              </a:r>
              <a:endParaRPr lang="en-US" sz="1200" b="1">
                <a:solidFill>
                  <a:schemeClr val="bg1"/>
                </a:solidFill>
                <a:latin typeface="Aptos" panose="020B0004020202020204" pitchFamily="34" charset="0"/>
              </a:endParaRPr>
            </a:p>
          </p:txBody>
        </p:sp>
      </p:grpSp>
      <p:grpSp>
        <p:nvGrpSpPr>
          <p:cNvPr id="14" name="Grupo 13">
            <a:extLst>
              <a:ext uri="{FF2B5EF4-FFF2-40B4-BE49-F238E27FC236}">
                <a16:creationId xmlns:a16="http://schemas.microsoft.com/office/drawing/2014/main" id="{72F8198B-7A83-F8AC-1929-C04973DA3526}"/>
              </a:ext>
            </a:extLst>
          </p:cNvPr>
          <p:cNvGrpSpPr/>
          <p:nvPr/>
        </p:nvGrpSpPr>
        <p:grpSpPr>
          <a:xfrm>
            <a:off x="2774950" y="2447662"/>
            <a:ext cx="1727320" cy="1649500"/>
            <a:chOff x="3699933" y="3263549"/>
            <a:chExt cx="2303093" cy="2199333"/>
          </a:xfrm>
        </p:grpSpPr>
        <p:pic>
          <p:nvPicPr>
            <p:cNvPr id="15" name="Imagen 14" descr="Imagen que contiene Forma&#10;&#10;Descripción generada automáticamente">
              <a:extLst>
                <a:ext uri="{FF2B5EF4-FFF2-40B4-BE49-F238E27FC236}">
                  <a16:creationId xmlns:a16="http://schemas.microsoft.com/office/drawing/2014/main" id="{AFCB062C-CBD9-F9C6-382C-B403551BC63A}"/>
                </a:ext>
              </a:extLst>
            </p:cNvPr>
            <p:cNvPicPr>
              <a:picLocks noChangeAspect="1"/>
            </p:cNvPicPr>
            <p:nvPr/>
          </p:nvPicPr>
          <p:blipFill rotWithShape="1">
            <a:blip r:embed="rId6"/>
            <a:srcRect t="49625" r="49004"/>
            <a:stretch/>
          </p:blipFill>
          <p:spPr>
            <a:xfrm>
              <a:off x="3699933" y="3263549"/>
              <a:ext cx="2222287" cy="2199333"/>
            </a:xfrm>
            <a:prstGeom prst="rect">
              <a:avLst/>
            </a:prstGeom>
          </p:spPr>
        </p:pic>
        <p:sp>
          <p:nvSpPr>
            <p:cNvPr id="16" name="TextBox 4">
              <a:extLst>
                <a:ext uri="{FF2B5EF4-FFF2-40B4-BE49-F238E27FC236}">
                  <a16:creationId xmlns:a16="http://schemas.microsoft.com/office/drawing/2014/main" id="{35CEA0F2-3554-D0E2-6E96-FD47D23121AC}"/>
                </a:ext>
              </a:extLst>
            </p:cNvPr>
            <p:cNvSpPr txBox="1"/>
            <p:nvPr/>
          </p:nvSpPr>
          <p:spPr>
            <a:xfrm>
              <a:off x="4130392" y="3685404"/>
              <a:ext cx="1872634" cy="615553"/>
            </a:xfrm>
            <a:prstGeom prst="rect">
              <a:avLst/>
            </a:prstGeom>
            <a:noFill/>
            <a:ln>
              <a:noFill/>
            </a:ln>
          </p:spPr>
          <p:txBody>
            <a:bodyPr wrap="square" rtlCol="0">
              <a:spAutoFit/>
            </a:bodyPr>
            <a:lstStyle/>
            <a:p>
              <a:pPr>
                <a:buClr>
                  <a:srgbClr val="FFCC00"/>
                </a:buClr>
              </a:pPr>
              <a:r>
                <a:rPr lang="es-ES" sz="1200" b="1">
                  <a:solidFill>
                    <a:schemeClr val="bg1"/>
                  </a:solidFill>
                  <a:latin typeface="Aptos" panose="020B0004020202020204" pitchFamily="34" charset="0"/>
                </a:rPr>
                <a:t>Implementación de Portafolio</a:t>
              </a:r>
              <a:endParaRPr lang="en-US" sz="1200" b="1">
                <a:solidFill>
                  <a:schemeClr val="bg1"/>
                </a:solidFill>
                <a:latin typeface="Aptos" panose="020B0004020202020204" pitchFamily="34" charset="0"/>
              </a:endParaRPr>
            </a:p>
          </p:txBody>
        </p:sp>
      </p:grpSp>
      <p:grpSp>
        <p:nvGrpSpPr>
          <p:cNvPr id="17" name="Grupo 16">
            <a:extLst>
              <a:ext uri="{FF2B5EF4-FFF2-40B4-BE49-F238E27FC236}">
                <a16:creationId xmlns:a16="http://schemas.microsoft.com/office/drawing/2014/main" id="{0C0E97EB-CC47-B554-6651-CACC72F46445}"/>
              </a:ext>
            </a:extLst>
          </p:cNvPr>
          <p:cNvGrpSpPr/>
          <p:nvPr/>
        </p:nvGrpSpPr>
        <p:grpSpPr>
          <a:xfrm>
            <a:off x="2774950" y="785284"/>
            <a:ext cx="1727320" cy="1649500"/>
            <a:chOff x="3699933" y="1047045"/>
            <a:chExt cx="2303093" cy="2199333"/>
          </a:xfrm>
        </p:grpSpPr>
        <p:pic>
          <p:nvPicPr>
            <p:cNvPr id="18" name="Imagen 17">
              <a:extLst>
                <a:ext uri="{FF2B5EF4-FFF2-40B4-BE49-F238E27FC236}">
                  <a16:creationId xmlns:a16="http://schemas.microsoft.com/office/drawing/2014/main" id="{7A9CD5E5-A1EA-EB27-8EFF-A09BE9B27769}"/>
                </a:ext>
              </a:extLst>
            </p:cNvPr>
            <p:cNvPicPr>
              <a:picLocks noChangeAspect="1"/>
            </p:cNvPicPr>
            <p:nvPr/>
          </p:nvPicPr>
          <p:blipFill rotWithShape="1">
            <a:blip r:embed="rId7"/>
            <a:srcRect r="50311" b="49625"/>
            <a:stretch/>
          </p:blipFill>
          <p:spPr>
            <a:xfrm>
              <a:off x="3699933" y="1047045"/>
              <a:ext cx="2165327" cy="2199333"/>
            </a:xfrm>
            <a:prstGeom prst="rect">
              <a:avLst/>
            </a:prstGeom>
          </p:spPr>
        </p:pic>
        <p:sp>
          <p:nvSpPr>
            <p:cNvPr id="19" name="TextBox 4">
              <a:extLst>
                <a:ext uri="{FF2B5EF4-FFF2-40B4-BE49-F238E27FC236}">
                  <a16:creationId xmlns:a16="http://schemas.microsoft.com/office/drawing/2014/main" id="{47B96CAF-5F36-55E0-CEB8-98A95B3AD283}"/>
                </a:ext>
              </a:extLst>
            </p:cNvPr>
            <p:cNvSpPr txBox="1"/>
            <p:nvPr/>
          </p:nvSpPr>
          <p:spPr>
            <a:xfrm>
              <a:off x="4130392" y="2084477"/>
              <a:ext cx="1872634" cy="615553"/>
            </a:xfrm>
            <a:prstGeom prst="rect">
              <a:avLst/>
            </a:prstGeom>
            <a:noFill/>
            <a:ln>
              <a:noFill/>
            </a:ln>
          </p:spPr>
          <p:txBody>
            <a:bodyPr wrap="square" rtlCol="0">
              <a:spAutoFit/>
            </a:bodyPr>
            <a:lstStyle/>
            <a:p>
              <a:pPr>
                <a:buClr>
                  <a:srgbClr val="FFCC00"/>
                </a:buClr>
              </a:pPr>
              <a:r>
                <a:rPr lang="es-ES" sz="1200" b="1">
                  <a:solidFill>
                    <a:schemeClr val="bg1"/>
                  </a:solidFill>
                  <a:latin typeface="Aptos" panose="020B0004020202020204" pitchFamily="34" charset="0"/>
                </a:rPr>
                <a:t>Seguimiento de Portafolio</a:t>
              </a:r>
              <a:endParaRPr lang="en-US" sz="1200" b="1">
                <a:solidFill>
                  <a:schemeClr val="bg1"/>
                </a:solidFill>
                <a:latin typeface="Aptos" panose="020B0004020202020204" pitchFamily="34" charset="0"/>
              </a:endParaRPr>
            </a:p>
          </p:txBody>
        </p:sp>
      </p:grpSp>
      <p:grpSp>
        <p:nvGrpSpPr>
          <p:cNvPr id="20" name="Grupo 19">
            <a:extLst>
              <a:ext uri="{FF2B5EF4-FFF2-40B4-BE49-F238E27FC236}">
                <a16:creationId xmlns:a16="http://schemas.microsoft.com/office/drawing/2014/main" id="{3ED4E701-5FCC-FD46-F658-9A5A0E6D1B90}"/>
              </a:ext>
            </a:extLst>
          </p:cNvPr>
          <p:cNvGrpSpPr/>
          <p:nvPr/>
        </p:nvGrpSpPr>
        <p:grpSpPr>
          <a:xfrm>
            <a:off x="5714311" y="129601"/>
            <a:ext cx="2698539" cy="2295081"/>
            <a:chOff x="7619081" y="141979"/>
            <a:chExt cx="3598052" cy="3060108"/>
          </a:xfrm>
        </p:grpSpPr>
        <p:sp>
          <p:nvSpPr>
            <p:cNvPr id="21" name="Lágrima 20">
              <a:extLst>
                <a:ext uri="{FF2B5EF4-FFF2-40B4-BE49-F238E27FC236}">
                  <a16:creationId xmlns:a16="http://schemas.microsoft.com/office/drawing/2014/main" id="{035E21A7-14D7-37C7-27E4-9ADA031BB997}"/>
                </a:ext>
              </a:extLst>
            </p:cNvPr>
            <p:cNvSpPr/>
            <p:nvPr/>
          </p:nvSpPr>
          <p:spPr>
            <a:xfrm rot="10800000">
              <a:off x="7619081" y="141979"/>
              <a:ext cx="3487198" cy="3060108"/>
            </a:xfrm>
            <a:prstGeom prst="teardrop">
              <a:avLst/>
            </a:prstGeom>
            <a:solidFill>
              <a:srgbClr val="5D39A4">
                <a:alpha val="5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22" name="TextBox 4">
              <a:extLst>
                <a:ext uri="{FF2B5EF4-FFF2-40B4-BE49-F238E27FC236}">
                  <a16:creationId xmlns:a16="http://schemas.microsoft.com/office/drawing/2014/main" id="{0317145F-895D-C56E-9DA7-1FB12CC84B41}"/>
                </a:ext>
              </a:extLst>
            </p:cNvPr>
            <p:cNvSpPr txBox="1"/>
            <p:nvPr/>
          </p:nvSpPr>
          <p:spPr>
            <a:xfrm>
              <a:off x="8415588" y="765718"/>
              <a:ext cx="2801545" cy="1934205"/>
            </a:xfrm>
            <a:prstGeom prst="rect">
              <a:avLst/>
            </a:prstGeom>
            <a:noFill/>
            <a:ln>
              <a:noFill/>
            </a:ln>
          </p:spPr>
          <p:txBody>
            <a:bodyPr wrap="square" rtlCol="0">
              <a:spAutoFit/>
            </a:bodyPr>
            <a:lstStyle/>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Ambiente Macroeconómico</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Factores de Mercado</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Factores Estructurales</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Factores Políticos</a:t>
              </a:r>
              <a:endParaRPr lang="en-US" sz="1200">
                <a:solidFill>
                  <a:schemeClr val="bg1"/>
                </a:solidFill>
                <a:latin typeface="Aptos" panose="020B0004020202020204" pitchFamily="34" charset="0"/>
              </a:endParaRPr>
            </a:p>
          </p:txBody>
        </p:sp>
      </p:grpSp>
      <p:grpSp>
        <p:nvGrpSpPr>
          <p:cNvPr id="23" name="Grupo 22">
            <a:extLst>
              <a:ext uri="{FF2B5EF4-FFF2-40B4-BE49-F238E27FC236}">
                <a16:creationId xmlns:a16="http://schemas.microsoft.com/office/drawing/2014/main" id="{3569E4F2-7BF6-E9AD-FB7B-443B2F866222}"/>
              </a:ext>
            </a:extLst>
          </p:cNvPr>
          <p:cNvGrpSpPr/>
          <p:nvPr/>
        </p:nvGrpSpPr>
        <p:grpSpPr>
          <a:xfrm>
            <a:off x="5799027" y="2455367"/>
            <a:ext cx="2661083" cy="2295081"/>
            <a:chOff x="7732036" y="3263549"/>
            <a:chExt cx="3548110" cy="3060108"/>
          </a:xfrm>
        </p:grpSpPr>
        <p:sp>
          <p:nvSpPr>
            <p:cNvPr id="24" name="Lágrima 23">
              <a:extLst>
                <a:ext uri="{FF2B5EF4-FFF2-40B4-BE49-F238E27FC236}">
                  <a16:creationId xmlns:a16="http://schemas.microsoft.com/office/drawing/2014/main" id="{82579EFA-9B71-503E-204B-F830BC09D9CA}"/>
                </a:ext>
              </a:extLst>
            </p:cNvPr>
            <p:cNvSpPr/>
            <p:nvPr/>
          </p:nvSpPr>
          <p:spPr>
            <a:xfrm rot="10800000" flipV="1">
              <a:off x="7732036" y="3263549"/>
              <a:ext cx="3487198" cy="3060108"/>
            </a:xfrm>
            <a:prstGeom prst="teardrop">
              <a:avLst/>
            </a:prstGeom>
            <a:solidFill>
              <a:srgbClr val="00A5D7">
                <a:alpha val="5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25" name="TextBox 4">
              <a:extLst>
                <a:ext uri="{FF2B5EF4-FFF2-40B4-BE49-F238E27FC236}">
                  <a16:creationId xmlns:a16="http://schemas.microsoft.com/office/drawing/2014/main" id="{BCE7FDFE-5AD7-89E3-7ABD-7007A8798645}"/>
                </a:ext>
              </a:extLst>
            </p:cNvPr>
            <p:cNvSpPr txBox="1"/>
            <p:nvPr/>
          </p:nvSpPr>
          <p:spPr>
            <a:xfrm>
              <a:off x="8478601" y="3950918"/>
              <a:ext cx="2801545" cy="1564873"/>
            </a:xfrm>
            <a:prstGeom prst="rect">
              <a:avLst/>
            </a:prstGeom>
            <a:noFill/>
            <a:ln>
              <a:noFill/>
            </a:ln>
          </p:spPr>
          <p:txBody>
            <a:bodyPr wrap="square" rtlCol="0">
              <a:spAutoFit/>
            </a:bodyPr>
            <a:lstStyle/>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Volatilidad</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Retornos de Activos</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Optimización</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Correlaciones</a:t>
              </a:r>
              <a:endParaRPr lang="en-US" sz="1200">
                <a:solidFill>
                  <a:schemeClr val="bg1"/>
                </a:solidFill>
                <a:latin typeface="Aptos" panose="020B0004020202020204" pitchFamily="34" charset="0"/>
              </a:endParaRPr>
            </a:p>
          </p:txBody>
        </p:sp>
      </p:grpSp>
      <p:grpSp>
        <p:nvGrpSpPr>
          <p:cNvPr id="26" name="Grupo 25">
            <a:extLst>
              <a:ext uri="{FF2B5EF4-FFF2-40B4-BE49-F238E27FC236}">
                <a16:creationId xmlns:a16="http://schemas.microsoft.com/office/drawing/2014/main" id="{A8A1EC65-754E-2B56-6E74-C06F0118A597}"/>
              </a:ext>
            </a:extLst>
          </p:cNvPr>
          <p:cNvGrpSpPr/>
          <p:nvPr/>
        </p:nvGrpSpPr>
        <p:grpSpPr>
          <a:xfrm>
            <a:off x="482395" y="129095"/>
            <a:ext cx="2615399" cy="2295081"/>
            <a:chOff x="643193" y="161853"/>
            <a:chExt cx="3487198" cy="3060108"/>
          </a:xfrm>
        </p:grpSpPr>
        <p:sp>
          <p:nvSpPr>
            <p:cNvPr id="27" name="Lágrima 26">
              <a:extLst>
                <a:ext uri="{FF2B5EF4-FFF2-40B4-BE49-F238E27FC236}">
                  <a16:creationId xmlns:a16="http://schemas.microsoft.com/office/drawing/2014/main" id="{B602D96F-88EA-CA45-2DA7-D85482DA7538}"/>
                </a:ext>
              </a:extLst>
            </p:cNvPr>
            <p:cNvSpPr/>
            <p:nvPr/>
          </p:nvSpPr>
          <p:spPr>
            <a:xfrm rot="10800000" flipH="1">
              <a:off x="643193" y="161853"/>
              <a:ext cx="3487198" cy="3060108"/>
            </a:xfrm>
            <a:prstGeom prst="teardrop">
              <a:avLst/>
            </a:prstGeom>
            <a:solidFill>
              <a:srgbClr val="FFBD59">
                <a:alpha val="5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28" name="TextBox 4">
              <a:extLst>
                <a:ext uri="{FF2B5EF4-FFF2-40B4-BE49-F238E27FC236}">
                  <a16:creationId xmlns:a16="http://schemas.microsoft.com/office/drawing/2014/main" id="{2A56847F-06CE-F853-0587-BB16AC3272C8}"/>
                </a:ext>
              </a:extLst>
            </p:cNvPr>
            <p:cNvSpPr txBox="1"/>
            <p:nvPr/>
          </p:nvSpPr>
          <p:spPr>
            <a:xfrm>
              <a:off x="1164612" y="929929"/>
              <a:ext cx="2588724" cy="1934205"/>
            </a:xfrm>
            <a:prstGeom prst="rect">
              <a:avLst/>
            </a:prstGeom>
            <a:noFill/>
            <a:ln>
              <a:noFill/>
            </a:ln>
          </p:spPr>
          <p:txBody>
            <a:bodyPr wrap="square" rtlCol="0">
              <a:spAutoFit/>
            </a:bodyPr>
            <a:lstStyle/>
            <a:p>
              <a:pPr marL="214313" indent="-214313">
                <a:lnSpc>
                  <a:spcPct val="150000"/>
                </a:lnSpc>
                <a:buClr>
                  <a:srgbClr val="FFCC00"/>
                </a:buClr>
                <a:buFont typeface="Arial" panose="020B0604020202020204" pitchFamily="34" charset="0"/>
                <a:buChar char="•"/>
              </a:pPr>
              <a:r>
                <a:rPr lang="es-ES" sz="1200" err="1">
                  <a:solidFill>
                    <a:schemeClr val="bg1"/>
                  </a:solidFill>
                  <a:latin typeface="Aptos" panose="020B0004020202020204" pitchFamily="34" charset="0"/>
                </a:rPr>
                <a:t>Benchmark</a:t>
              </a:r>
              <a:r>
                <a:rPr lang="es-ES" sz="1200">
                  <a:solidFill>
                    <a:schemeClr val="bg1"/>
                  </a:solidFill>
                  <a:latin typeface="Aptos" panose="020B0004020202020204" pitchFamily="34" charset="0"/>
                </a:rPr>
                <a:t> estratégico</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Reporte de Desempeño</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Prueba de Estrés</a:t>
              </a:r>
            </a:p>
            <a:p>
              <a:pPr marL="214313" indent="-214313">
                <a:lnSpc>
                  <a:spcPct val="150000"/>
                </a:lnSpc>
                <a:buClr>
                  <a:srgbClr val="FFCC00"/>
                </a:buClr>
                <a:buFont typeface="Arial" panose="020B0604020202020204" pitchFamily="34" charset="0"/>
                <a:buChar char="•"/>
              </a:pPr>
              <a:r>
                <a:rPr lang="es-ES" sz="1200">
                  <a:solidFill>
                    <a:schemeClr val="bg1"/>
                  </a:solidFill>
                  <a:latin typeface="Aptos" panose="020B0004020202020204" pitchFamily="34" charset="0"/>
                </a:rPr>
                <a:t>Atribución de Factores</a:t>
              </a:r>
              <a:endParaRPr lang="en-US" sz="1200">
                <a:solidFill>
                  <a:schemeClr val="bg1"/>
                </a:solidFill>
                <a:latin typeface="Aptos" panose="020B0004020202020204" pitchFamily="34" charset="0"/>
              </a:endParaRPr>
            </a:p>
          </p:txBody>
        </p:sp>
      </p:grpSp>
      <p:pic>
        <p:nvPicPr>
          <p:cNvPr id="29" name="Imagen 28">
            <a:extLst>
              <a:ext uri="{FF2B5EF4-FFF2-40B4-BE49-F238E27FC236}">
                <a16:creationId xmlns:a16="http://schemas.microsoft.com/office/drawing/2014/main" id="{09BB9869-314D-E868-ED8E-EE62DBB73CED}"/>
              </a:ext>
            </a:extLst>
          </p:cNvPr>
          <p:cNvPicPr>
            <a:picLocks noChangeAspect="1"/>
          </p:cNvPicPr>
          <p:nvPr/>
        </p:nvPicPr>
        <p:blipFill>
          <a:blip r:embed="rId8">
            <a:alphaModFix/>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2554706" y="595377"/>
            <a:ext cx="3657600" cy="3657600"/>
          </a:xfrm>
          <a:prstGeom prst="rect">
            <a:avLst/>
          </a:prstGeom>
        </p:spPr>
      </p:pic>
    </p:spTree>
    <p:extLst>
      <p:ext uri="{BB962C8B-B14F-4D97-AF65-F5344CB8AC3E}">
        <p14:creationId xmlns:p14="http://schemas.microsoft.com/office/powerpoint/2010/main" val="31974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heel(1)">
                                      <p:cBhvr>
                                        <p:cTn id="4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CC3A8A5-4A03-38BC-C7B9-BA252F6CF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164A035-C149-3C5C-E094-08ED4B3F7280}"/>
              </a:ext>
            </a:extLst>
          </p:cNvPr>
          <p:cNvSpPr>
            <a:spLocks noGrp="1"/>
          </p:cNvSpPr>
          <p:nvPr>
            <p:ph type="title"/>
          </p:nvPr>
        </p:nvSpPr>
        <p:spPr>
          <a:xfrm>
            <a:off x="1521097" y="399143"/>
            <a:ext cx="6101806" cy="937597"/>
          </a:xfrm>
        </p:spPr>
        <p:txBody>
          <a:bodyPr anchor="t"/>
          <a:lstStyle/>
          <a:p>
            <a:pPr algn="ctr"/>
            <a:r>
              <a:rPr lang="es-MX"/>
              <a:t>Identificando tendencias en la práctica - Cíclicas​ 🔃</a:t>
            </a:r>
            <a:endParaRPr lang="en-US">
              <a:solidFill>
                <a:schemeClr val="tx1">
                  <a:lumMod val="85000"/>
                  <a:lumOff val="15000"/>
                </a:schemeClr>
              </a:solidFill>
            </a:endParaRPr>
          </a:p>
        </p:txBody>
      </p:sp>
      <p:pic>
        <p:nvPicPr>
          <p:cNvPr id="6" name="Imagen 5">
            <a:extLst>
              <a:ext uri="{FF2B5EF4-FFF2-40B4-BE49-F238E27FC236}">
                <a16:creationId xmlns:a16="http://schemas.microsoft.com/office/drawing/2014/main" id="{32434154-1112-09CC-1AE8-6EA53298E887}"/>
              </a:ext>
            </a:extLst>
          </p:cNvPr>
          <p:cNvPicPr>
            <a:picLocks noChangeAspect="1"/>
          </p:cNvPicPr>
          <p:nvPr/>
        </p:nvPicPr>
        <p:blipFill>
          <a:blip r:embed="rId3">
            <a:alphaModFix amt="5000"/>
          </a:blip>
          <a:stretch>
            <a:fillRect/>
          </a:stretch>
        </p:blipFill>
        <p:spPr>
          <a:xfrm>
            <a:off x="2384166" y="587829"/>
            <a:ext cx="4375668" cy="4375668"/>
          </a:xfrm>
          <a:prstGeom prst="rect">
            <a:avLst/>
          </a:prstGeom>
        </p:spPr>
      </p:pic>
      <p:pic>
        <p:nvPicPr>
          <p:cNvPr id="17410" name="Picture 2" descr="A Dance to the Music of Time by Nicolas Poussin">
            <a:extLst>
              <a:ext uri="{FF2B5EF4-FFF2-40B4-BE49-F238E27FC236}">
                <a16:creationId xmlns:a16="http://schemas.microsoft.com/office/drawing/2014/main" id="{B1681A28-1297-0734-0EE9-31149A4BA1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950" y="1336740"/>
            <a:ext cx="46101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231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9A901-9E2B-60AF-A32D-529CE12F5A51}"/>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A4F039F-B12F-A5B3-66A2-A330D8001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6A7B28C-0A31-A278-6F01-4B789B193717}"/>
              </a:ext>
            </a:extLst>
          </p:cNvPr>
          <p:cNvSpPr>
            <a:spLocks noGrp="1"/>
          </p:cNvSpPr>
          <p:nvPr>
            <p:ph type="title"/>
          </p:nvPr>
        </p:nvSpPr>
        <p:spPr>
          <a:xfrm>
            <a:off x="1521097" y="399143"/>
            <a:ext cx="6101806" cy="937597"/>
          </a:xfrm>
        </p:spPr>
        <p:txBody>
          <a:bodyPr anchor="t"/>
          <a:lstStyle/>
          <a:p>
            <a:pPr algn="ctr"/>
            <a:r>
              <a:rPr lang="es-MX"/>
              <a:t>Identificando tendencias en la práctica - Cíclicas​ 🔃</a:t>
            </a:r>
            <a:endParaRPr lang="en-US">
              <a:solidFill>
                <a:schemeClr val="tx1">
                  <a:lumMod val="85000"/>
                  <a:lumOff val="15000"/>
                </a:schemeClr>
              </a:solidFill>
            </a:endParaRPr>
          </a:p>
        </p:txBody>
      </p:sp>
      <p:pic>
        <p:nvPicPr>
          <p:cNvPr id="6" name="Imagen 5">
            <a:extLst>
              <a:ext uri="{FF2B5EF4-FFF2-40B4-BE49-F238E27FC236}">
                <a16:creationId xmlns:a16="http://schemas.microsoft.com/office/drawing/2014/main" id="{3532601C-A959-92D9-9EDB-4A177A36E512}"/>
              </a:ext>
            </a:extLst>
          </p:cNvPr>
          <p:cNvPicPr>
            <a:picLocks noChangeAspect="1"/>
          </p:cNvPicPr>
          <p:nvPr/>
        </p:nvPicPr>
        <p:blipFill>
          <a:blip r:embed="rId3">
            <a:alphaModFix amt="5000"/>
          </a:blip>
          <a:stretch>
            <a:fillRect/>
          </a:stretch>
        </p:blipFill>
        <p:spPr>
          <a:xfrm>
            <a:off x="2384166" y="587829"/>
            <a:ext cx="4375668" cy="4375668"/>
          </a:xfrm>
          <a:prstGeom prst="rect">
            <a:avLst/>
          </a:prstGeom>
        </p:spPr>
      </p:pic>
      <p:sp>
        <p:nvSpPr>
          <p:cNvPr id="3" name="TextBox 4">
            <a:extLst>
              <a:ext uri="{FF2B5EF4-FFF2-40B4-BE49-F238E27FC236}">
                <a16:creationId xmlns:a16="http://schemas.microsoft.com/office/drawing/2014/main" id="{34A17D75-C9CE-E89E-9B45-597ACC01AA5A}"/>
              </a:ext>
            </a:extLst>
          </p:cNvPr>
          <p:cNvSpPr txBox="1"/>
          <p:nvPr/>
        </p:nvSpPr>
        <p:spPr>
          <a:xfrm>
            <a:off x="1375059" y="1312909"/>
            <a:ext cx="6393881" cy="338554"/>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n-US" sz="1600">
                <a:solidFill>
                  <a:schemeClr val="tx1">
                    <a:lumMod val="85000"/>
                    <a:lumOff val="15000"/>
                  </a:schemeClr>
                </a:solidFill>
                <a:latin typeface="Verdana" panose="020B0604030504040204" pitchFamily="34" charset="0"/>
                <a:ea typeface="Verdana" panose="020B0604030504040204" pitchFamily="34" charset="0"/>
              </a:rPr>
              <a:t>Howard Marks: “You can’t predict. You can prepare.”</a:t>
            </a:r>
          </a:p>
        </p:txBody>
      </p:sp>
      <p:grpSp>
        <p:nvGrpSpPr>
          <p:cNvPr id="5" name="Grupo 4">
            <a:extLst>
              <a:ext uri="{FF2B5EF4-FFF2-40B4-BE49-F238E27FC236}">
                <a16:creationId xmlns:a16="http://schemas.microsoft.com/office/drawing/2014/main" id="{482A8598-80A5-E5D1-301E-4AC3ECDCA799}"/>
              </a:ext>
            </a:extLst>
          </p:cNvPr>
          <p:cNvGrpSpPr/>
          <p:nvPr/>
        </p:nvGrpSpPr>
        <p:grpSpPr>
          <a:xfrm>
            <a:off x="472547" y="1800094"/>
            <a:ext cx="8198906" cy="3021736"/>
            <a:chOff x="1409551" y="2838394"/>
            <a:chExt cx="9372898" cy="3454415"/>
          </a:xfrm>
        </p:grpSpPr>
        <p:pic>
          <p:nvPicPr>
            <p:cNvPr id="7" name="Picture 5">
              <a:extLst>
                <a:ext uri="{FF2B5EF4-FFF2-40B4-BE49-F238E27FC236}">
                  <a16:creationId xmlns:a16="http://schemas.microsoft.com/office/drawing/2014/main" id="{B441D35C-4154-FC6E-6CE8-5FB7BDF48349}"/>
                </a:ext>
              </a:extLst>
            </p:cNvPr>
            <p:cNvPicPr>
              <a:picLocks noChangeAspect="1"/>
            </p:cNvPicPr>
            <p:nvPr/>
          </p:nvPicPr>
          <p:blipFill rotWithShape="1">
            <a:blip r:embed="rId4"/>
            <a:srcRect t="13069" b="8463"/>
            <a:stretch/>
          </p:blipFill>
          <p:spPr>
            <a:xfrm>
              <a:off x="1409551" y="2838394"/>
              <a:ext cx="9372898" cy="3454415"/>
            </a:xfrm>
            <a:prstGeom prst="flowChartAlternateProcess">
              <a:avLst/>
            </a:prstGeom>
          </p:spPr>
        </p:pic>
        <p:sp>
          <p:nvSpPr>
            <p:cNvPr id="8" name="Diagrama de flujo: terminador 7">
              <a:extLst>
                <a:ext uri="{FF2B5EF4-FFF2-40B4-BE49-F238E27FC236}">
                  <a16:creationId xmlns:a16="http://schemas.microsoft.com/office/drawing/2014/main" id="{FD90C832-EF53-7980-4076-D443102EDDE1}"/>
                </a:ext>
              </a:extLst>
            </p:cNvPr>
            <p:cNvSpPr/>
            <p:nvPr/>
          </p:nvSpPr>
          <p:spPr>
            <a:xfrm>
              <a:off x="1819106" y="3814709"/>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1400" b="1">
                  <a:solidFill>
                    <a:schemeClr val="tx1">
                      <a:lumMod val="85000"/>
                      <a:lumOff val="15000"/>
                    </a:schemeClr>
                  </a:solidFill>
                </a:rPr>
                <a:t>Expansión</a:t>
              </a:r>
              <a:endParaRPr lang="es-CO" sz="1400" b="1">
                <a:solidFill>
                  <a:schemeClr val="tx1">
                    <a:lumMod val="85000"/>
                    <a:lumOff val="15000"/>
                  </a:schemeClr>
                </a:solidFill>
              </a:endParaRPr>
            </a:p>
          </p:txBody>
        </p:sp>
        <p:sp>
          <p:nvSpPr>
            <p:cNvPr id="9" name="Diagrama de flujo: terminador 8">
              <a:extLst>
                <a:ext uri="{FF2B5EF4-FFF2-40B4-BE49-F238E27FC236}">
                  <a16:creationId xmlns:a16="http://schemas.microsoft.com/office/drawing/2014/main" id="{821E3A33-C614-350B-9E27-F56E51BA0313}"/>
                </a:ext>
              </a:extLst>
            </p:cNvPr>
            <p:cNvSpPr/>
            <p:nvPr/>
          </p:nvSpPr>
          <p:spPr>
            <a:xfrm>
              <a:off x="3430437" y="3099501"/>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1400" b="1">
                  <a:solidFill>
                    <a:schemeClr val="tx1">
                      <a:lumMod val="85000"/>
                      <a:lumOff val="15000"/>
                    </a:schemeClr>
                  </a:solidFill>
                </a:rPr>
                <a:t>Pico</a:t>
              </a:r>
              <a:endParaRPr lang="es-CO" sz="1400" b="1">
                <a:solidFill>
                  <a:schemeClr val="tx1">
                    <a:lumMod val="85000"/>
                    <a:lumOff val="15000"/>
                  </a:schemeClr>
                </a:solidFill>
              </a:endParaRPr>
            </a:p>
          </p:txBody>
        </p:sp>
        <p:sp>
          <p:nvSpPr>
            <p:cNvPr id="10" name="Diagrama de flujo: terminador 9">
              <a:extLst>
                <a:ext uri="{FF2B5EF4-FFF2-40B4-BE49-F238E27FC236}">
                  <a16:creationId xmlns:a16="http://schemas.microsoft.com/office/drawing/2014/main" id="{E8408B7C-5FDE-6E02-9DA7-F6A6DD9FCADC}"/>
                </a:ext>
              </a:extLst>
            </p:cNvPr>
            <p:cNvSpPr/>
            <p:nvPr/>
          </p:nvSpPr>
          <p:spPr>
            <a:xfrm>
              <a:off x="3949088" y="5231373"/>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1400" b="1">
                  <a:solidFill>
                    <a:schemeClr val="tx1">
                      <a:lumMod val="85000"/>
                      <a:lumOff val="15000"/>
                    </a:schemeClr>
                  </a:solidFill>
                </a:rPr>
                <a:t>Depresión</a:t>
              </a:r>
              <a:endParaRPr lang="es-CO" sz="1400" b="1">
                <a:solidFill>
                  <a:schemeClr val="tx1">
                    <a:lumMod val="85000"/>
                    <a:lumOff val="15000"/>
                  </a:schemeClr>
                </a:solidFill>
              </a:endParaRPr>
            </a:p>
          </p:txBody>
        </p:sp>
        <p:sp>
          <p:nvSpPr>
            <p:cNvPr id="11" name="Diagrama de flujo: terminador 10">
              <a:extLst>
                <a:ext uri="{FF2B5EF4-FFF2-40B4-BE49-F238E27FC236}">
                  <a16:creationId xmlns:a16="http://schemas.microsoft.com/office/drawing/2014/main" id="{807984BC-C318-7CF8-EB29-58BE4D0AB583}"/>
                </a:ext>
              </a:extLst>
            </p:cNvPr>
            <p:cNvSpPr/>
            <p:nvPr/>
          </p:nvSpPr>
          <p:spPr>
            <a:xfrm>
              <a:off x="4986391" y="3741542"/>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1400" b="1">
                  <a:solidFill>
                    <a:schemeClr val="tx1">
                      <a:lumMod val="85000"/>
                      <a:lumOff val="15000"/>
                    </a:schemeClr>
                  </a:solidFill>
                </a:rPr>
                <a:t>Recesión</a:t>
              </a:r>
              <a:endParaRPr lang="es-CO" sz="1400" b="1">
                <a:solidFill>
                  <a:schemeClr val="tx1">
                    <a:lumMod val="85000"/>
                    <a:lumOff val="15000"/>
                  </a:schemeClr>
                </a:solidFill>
              </a:endParaRPr>
            </a:p>
          </p:txBody>
        </p:sp>
        <p:sp>
          <p:nvSpPr>
            <p:cNvPr id="12" name="Diagrama de flujo: terminador 11">
              <a:extLst>
                <a:ext uri="{FF2B5EF4-FFF2-40B4-BE49-F238E27FC236}">
                  <a16:creationId xmlns:a16="http://schemas.microsoft.com/office/drawing/2014/main" id="{FEC487EB-0E5A-D4EE-580A-E5BCA21A2D1C}"/>
                </a:ext>
              </a:extLst>
            </p:cNvPr>
            <p:cNvSpPr/>
            <p:nvPr/>
          </p:nvSpPr>
          <p:spPr>
            <a:xfrm>
              <a:off x="5505042" y="5850237"/>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b="1">
                <a:solidFill>
                  <a:schemeClr val="tx1">
                    <a:lumMod val="85000"/>
                    <a:lumOff val="15000"/>
                  </a:schemeClr>
                </a:solidFill>
              </a:endParaRPr>
            </a:p>
          </p:txBody>
        </p:sp>
        <p:sp>
          <p:nvSpPr>
            <p:cNvPr id="13" name="Diagrama de flujo: terminador 12">
              <a:extLst>
                <a:ext uri="{FF2B5EF4-FFF2-40B4-BE49-F238E27FC236}">
                  <a16:creationId xmlns:a16="http://schemas.microsoft.com/office/drawing/2014/main" id="{07DE681D-88F8-268F-C875-65E71BEFB3BB}"/>
                </a:ext>
              </a:extLst>
            </p:cNvPr>
            <p:cNvSpPr/>
            <p:nvPr/>
          </p:nvSpPr>
          <p:spPr>
            <a:xfrm>
              <a:off x="7150231" y="5255894"/>
              <a:ext cx="1315675"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1400" b="1">
                  <a:solidFill>
                    <a:schemeClr val="tx1">
                      <a:lumMod val="85000"/>
                      <a:lumOff val="15000"/>
                    </a:schemeClr>
                  </a:solidFill>
                </a:rPr>
                <a:t>Recuperación</a:t>
              </a:r>
              <a:endParaRPr lang="es-CO" sz="1400" b="1">
                <a:solidFill>
                  <a:schemeClr val="tx1">
                    <a:lumMod val="85000"/>
                    <a:lumOff val="15000"/>
                  </a:schemeClr>
                </a:solidFill>
              </a:endParaRPr>
            </a:p>
          </p:txBody>
        </p:sp>
        <p:sp>
          <p:nvSpPr>
            <p:cNvPr id="14" name="Diagrama de flujo: terminador 13">
              <a:extLst>
                <a:ext uri="{FF2B5EF4-FFF2-40B4-BE49-F238E27FC236}">
                  <a16:creationId xmlns:a16="http://schemas.microsoft.com/office/drawing/2014/main" id="{F35A18F4-4110-8C52-2160-72FE185FCA65}"/>
                </a:ext>
              </a:extLst>
            </p:cNvPr>
            <p:cNvSpPr/>
            <p:nvPr/>
          </p:nvSpPr>
          <p:spPr>
            <a:xfrm>
              <a:off x="7478463" y="3099501"/>
              <a:ext cx="1315675"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1400" b="1">
                  <a:solidFill>
                    <a:schemeClr val="tx1">
                      <a:lumMod val="85000"/>
                      <a:lumOff val="15000"/>
                    </a:schemeClr>
                  </a:solidFill>
                </a:rPr>
                <a:t>Pico</a:t>
              </a:r>
              <a:endParaRPr lang="es-CO" sz="1400" b="1">
                <a:solidFill>
                  <a:schemeClr val="tx1">
                    <a:lumMod val="85000"/>
                    <a:lumOff val="15000"/>
                  </a:schemeClr>
                </a:solidFill>
              </a:endParaRPr>
            </a:p>
          </p:txBody>
        </p:sp>
        <p:sp>
          <p:nvSpPr>
            <p:cNvPr id="15" name="Diagrama de flujo: terminador 14">
              <a:extLst>
                <a:ext uri="{FF2B5EF4-FFF2-40B4-BE49-F238E27FC236}">
                  <a16:creationId xmlns:a16="http://schemas.microsoft.com/office/drawing/2014/main" id="{1CAB4487-14F1-1C59-5E73-3290C1314CB2}"/>
                </a:ext>
              </a:extLst>
            </p:cNvPr>
            <p:cNvSpPr/>
            <p:nvPr/>
          </p:nvSpPr>
          <p:spPr>
            <a:xfrm>
              <a:off x="9335591" y="3776609"/>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1400" b="1">
                  <a:solidFill>
                    <a:schemeClr val="tx1">
                      <a:lumMod val="85000"/>
                      <a:lumOff val="15000"/>
                    </a:schemeClr>
                  </a:solidFill>
                </a:rPr>
                <a:t>Recesión</a:t>
              </a:r>
              <a:endParaRPr lang="es-CO" sz="1400" b="1">
                <a:solidFill>
                  <a:schemeClr val="tx1">
                    <a:lumMod val="85000"/>
                    <a:lumOff val="15000"/>
                  </a:schemeClr>
                </a:solidFill>
              </a:endParaRPr>
            </a:p>
          </p:txBody>
        </p:sp>
      </p:grpSp>
    </p:spTree>
    <p:extLst>
      <p:ext uri="{BB962C8B-B14F-4D97-AF65-F5344CB8AC3E}">
        <p14:creationId xmlns:p14="http://schemas.microsoft.com/office/powerpoint/2010/main" val="28731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EFD43-D319-0C92-D023-86FB49ECD9A9}"/>
            </a:ext>
          </a:extLst>
        </p:cNvPr>
        <p:cNvGrpSpPr/>
        <p:nvPr/>
      </p:nvGrpSpPr>
      <p:grpSpPr>
        <a:xfrm>
          <a:off x="0" y="0"/>
          <a:ext cx="0" cy="0"/>
          <a:chOff x="0" y="0"/>
          <a:chExt cx="0" cy="0"/>
        </a:xfrm>
      </p:grpSpPr>
      <p:grpSp>
        <p:nvGrpSpPr>
          <p:cNvPr id="34" name="Grupo 33">
            <a:extLst>
              <a:ext uri="{FF2B5EF4-FFF2-40B4-BE49-F238E27FC236}">
                <a16:creationId xmlns:a16="http://schemas.microsoft.com/office/drawing/2014/main" id="{194F82BC-4BC2-F4D9-39F0-40AA55FD9526}"/>
              </a:ext>
            </a:extLst>
          </p:cNvPr>
          <p:cNvGrpSpPr/>
          <p:nvPr/>
        </p:nvGrpSpPr>
        <p:grpSpPr>
          <a:xfrm>
            <a:off x="691577" y="352085"/>
            <a:ext cx="7760848" cy="4463762"/>
            <a:chOff x="929803" y="258618"/>
            <a:chExt cx="10027594" cy="5618354"/>
          </a:xfrm>
        </p:grpSpPr>
        <p:sp>
          <p:nvSpPr>
            <p:cNvPr id="20" name="Rectángulo 19">
              <a:extLst>
                <a:ext uri="{FF2B5EF4-FFF2-40B4-BE49-F238E27FC236}">
                  <a16:creationId xmlns:a16="http://schemas.microsoft.com/office/drawing/2014/main" id="{59E938DC-DE68-8653-B661-889D304AD718}"/>
                </a:ext>
              </a:extLst>
            </p:cNvPr>
            <p:cNvSpPr/>
            <p:nvPr/>
          </p:nvSpPr>
          <p:spPr>
            <a:xfrm>
              <a:off x="929803" y="295802"/>
              <a:ext cx="10027594" cy="55811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350"/>
            </a:p>
          </p:txBody>
        </p:sp>
        <p:pic>
          <p:nvPicPr>
            <p:cNvPr id="33" name="Picture 7">
              <a:extLst>
                <a:ext uri="{FF2B5EF4-FFF2-40B4-BE49-F238E27FC236}">
                  <a16:creationId xmlns:a16="http://schemas.microsoft.com/office/drawing/2014/main" id="{D55F82C6-5B9A-825D-61B8-0B93C167B090}"/>
                </a:ext>
              </a:extLst>
            </p:cNvPr>
            <p:cNvPicPr>
              <a:picLocks noChangeAspect="1"/>
            </p:cNvPicPr>
            <p:nvPr/>
          </p:nvPicPr>
          <p:blipFill rotWithShape="1">
            <a:blip r:embed="rId3"/>
            <a:srcRect l="19751" t="45911" r="1979" b="983"/>
            <a:stretch/>
          </p:blipFill>
          <p:spPr>
            <a:xfrm>
              <a:off x="2517945" y="2553274"/>
              <a:ext cx="8439452" cy="3323698"/>
            </a:xfrm>
            <a:prstGeom prst="rect">
              <a:avLst/>
            </a:prstGeom>
            <a:ln>
              <a:noFill/>
            </a:ln>
          </p:spPr>
        </p:pic>
        <p:sp>
          <p:nvSpPr>
            <p:cNvPr id="2" name="TextBox 4">
              <a:extLst>
                <a:ext uri="{FF2B5EF4-FFF2-40B4-BE49-F238E27FC236}">
                  <a16:creationId xmlns:a16="http://schemas.microsoft.com/office/drawing/2014/main" id="{7729CFD3-14C0-AD3B-EC2D-4A36497E1CB9}"/>
                </a:ext>
              </a:extLst>
            </p:cNvPr>
            <p:cNvSpPr txBox="1"/>
            <p:nvPr/>
          </p:nvSpPr>
          <p:spPr>
            <a:xfrm>
              <a:off x="1167162" y="2665857"/>
              <a:ext cx="1403521" cy="1946613"/>
            </a:xfrm>
            <a:prstGeom prst="rect">
              <a:avLst/>
            </a:prstGeom>
            <a:noFill/>
            <a:ln>
              <a:noFill/>
            </a:ln>
          </p:spPr>
          <p:txBody>
            <a:bodyPr wrap="square" rtlCol="0">
              <a:spAutoFit/>
            </a:bodyPr>
            <a:lstStyle/>
            <a:p>
              <a:pPr>
                <a:buClr>
                  <a:srgbClr val="FFC002"/>
                </a:buClr>
              </a:pPr>
              <a:r>
                <a:rPr lang="es-ES" sz="1050">
                  <a:solidFill>
                    <a:schemeClr val="tx1">
                      <a:lumMod val="85000"/>
                      <a:lumOff val="15000"/>
                    </a:schemeClr>
                  </a:solidFill>
                  <a:latin typeface="Aptos" panose="020B0004020202020204" pitchFamily="34" charset="0"/>
                </a:rPr>
                <a:t>Diferentes activos y sectores se comportan de manera diferente en cada una de estas fases individuales</a:t>
              </a:r>
            </a:p>
          </p:txBody>
        </p:sp>
        <p:sp>
          <p:nvSpPr>
            <p:cNvPr id="21" name="TextBox 4">
              <a:extLst>
                <a:ext uri="{FF2B5EF4-FFF2-40B4-BE49-F238E27FC236}">
                  <a16:creationId xmlns:a16="http://schemas.microsoft.com/office/drawing/2014/main" id="{1C31AA01-82E9-F2CF-6215-859B249A3CA6}"/>
                </a:ext>
              </a:extLst>
            </p:cNvPr>
            <p:cNvSpPr txBox="1"/>
            <p:nvPr/>
          </p:nvSpPr>
          <p:spPr>
            <a:xfrm>
              <a:off x="1411824" y="295803"/>
              <a:ext cx="2157573" cy="290539"/>
            </a:xfrm>
            <a:prstGeom prst="rect">
              <a:avLst/>
            </a:prstGeom>
            <a:noFill/>
            <a:ln>
              <a:noFill/>
            </a:ln>
          </p:spPr>
          <p:txBody>
            <a:bodyPr wrap="square" rtlCol="0">
              <a:spAutoFit/>
            </a:bodyPr>
            <a:lstStyle/>
            <a:p>
              <a:pPr>
                <a:buClr>
                  <a:srgbClr val="FFC002"/>
                </a:buClr>
              </a:pPr>
              <a:r>
                <a:rPr lang="es-ES" sz="900">
                  <a:solidFill>
                    <a:schemeClr val="tx1">
                      <a:lumMod val="85000"/>
                      <a:lumOff val="15000"/>
                    </a:schemeClr>
                  </a:solidFill>
                  <a:latin typeface="Aptos" panose="020B0004020202020204" pitchFamily="34" charset="0"/>
                </a:rPr>
                <a:t>Fases del Ciclo</a:t>
              </a:r>
            </a:p>
          </p:txBody>
        </p:sp>
        <p:sp>
          <p:nvSpPr>
            <p:cNvPr id="22" name="TextBox 4">
              <a:extLst>
                <a:ext uri="{FF2B5EF4-FFF2-40B4-BE49-F238E27FC236}">
                  <a16:creationId xmlns:a16="http://schemas.microsoft.com/office/drawing/2014/main" id="{FCA4A4DC-780B-7D57-9A84-F6048032E6C1}"/>
                </a:ext>
              </a:extLst>
            </p:cNvPr>
            <p:cNvSpPr txBox="1"/>
            <p:nvPr/>
          </p:nvSpPr>
          <p:spPr>
            <a:xfrm>
              <a:off x="2747465" y="295803"/>
              <a:ext cx="2075379" cy="2208098"/>
            </a:xfrm>
            <a:prstGeom prst="rect">
              <a:avLst/>
            </a:prstGeom>
            <a:noFill/>
            <a:ln>
              <a:noFill/>
            </a:ln>
          </p:spPr>
          <p:txBody>
            <a:bodyPr wrap="square" rtlCol="0">
              <a:spAutoFit/>
            </a:bodyPr>
            <a:lstStyle/>
            <a:p>
              <a:pPr>
                <a:buClr>
                  <a:srgbClr val="FFC002"/>
                </a:buClr>
              </a:pPr>
              <a:r>
                <a:rPr lang="es-ES" sz="900" b="1">
                  <a:solidFill>
                    <a:schemeClr val="tx1">
                      <a:lumMod val="85000"/>
                      <a:lumOff val="15000"/>
                    </a:schemeClr>
                  </a:solidFill>
                  <a:latin typeface="Aptos" panose="020B0004020202020204" pitchFamily="34" charset="0"/>
                </a:rPr>
                <a:t>TEMPRANA</a:t>
              </a:r>
            </a:p>
            <a:p>
              <a:pPr>
                <a:buClr>
                  <a:srgbClr val="FFC002"/>
                </a:buClr>
              </a:pPr>
              <a:r>
                <a:rPr lang="es-ES" sz="900">
                  <a:solidFill>
                    <a:schemeClr val="tx1">
                      <a:lumMod val="85000"/>
                      <a:lumOff val="15000"/>
                    </a:schemeClr>
                  </a:solidFill>
                  <a:latin typeface="Aptos" panose="020B0004020202020204" pitchFamily="34" charset="0"/>
                </a:rPr>
                <a:t>• La actividad se recupera (PIB, producción industrial, empleo, ingresos)</a:t>
              </a:r>
            </a:p>
            <a:p>
              <a:pPr>
                <a:buClr>
                  <a:srgbClr val="FFC002"/>
                </a:buClr>
              </a:pPr>
              <a:r>
                <a:rPr lang="es-ES" sz="900">
                  <a:solidFill>
                    <a:schemeClr val="tx1">
                      <a:lumMod val="85000"/>
                      <a:lumOff val="15000"/>
                    </a:schemeClr>
                  </a:solidFill>
                  <a:latin typeface="Aptos" panose="020B0004020202020204" pitchFamily="34" charset="0"/>
                </a:rPr>
                <a:t>• El crédito comienza a crecer</a:t>
              </a:r>
            </a:p>
            <a:p>
              <a:pPr>
                <a:buClr>
                  <a:srgbClr val="FFC002"/>
                </a:buClr>
              </a:pPr>
              <a:r>
                <a:rPr lang="es-ES" sz="900">
                  <a:solidFill>
                    <a:schemeClr val="tx1">
                      <a:lumMod val="85000"/>
                      <a:lumOff val="15000"/>
                    </a:schemeClr>
                  </a:solidFill>
                  <a:latin typeface="Aptos" panose="020B0004020202020204" pitchFamily="34" charset="0"/>
                </a:rPr>
                <a:t>• Los beneficios aumentan rápidamente</a:t>
              </a:r>
            </a:p>
            <a:p>
              <a:pPr>
                <a:buClr>
                  <a:srgbClr val="FFC002"/>
                </a:buClr>
              </a:pPr>
              <a:r>
                <a:rPr lang="es-ES" sz="900">
                  <a:solidFill>
                    <a:schemeClr val="tx1">
                      <a:lumMod val="85000"/>
                      <a:lumOff val="15000"/>
                    </a:schemeClr>
                  </a:solidFill>
                  <a:latin typeface="Aptos" panose="020B0004020202020204" pitchFamily="34" charset="0"/>
                </a:rPr>
                <a:t>• La política aún es estimulante</a:t>
              </a:r>
            </a:p>
            <a:p>
              <a:pPr>
                <a:buClr>
                  <a:srgbClr val="FFC002"/>
                </a:buClr>
              </a:pPr>
              <a:r>
                <a:rPr lang="es-ES" sz="900">
                  <a:solidFill>
                    <a:schemeClr val="tx1">
                      <a:lumMod val="85000"/>
                      <a:lumOff val="15000"/>
                    </a:schemeClr>
                  </a:solidFill>
                  <a:latin typeface="Aptos" panose="020B0004020202020204" pitchFamily="34" charset="0"/>
                </a:rPr>
                <a:t>• Los inventarios son bajos; las ventas mejoran</a:t>
              </a:r>
            </a:p>
          </p:txBody>
        </p:sp>
        <p:sp>
          <p:nvSpPr>
            <p:cNvPr id="23" name="TextBox 4">
              <a:extLst>
                <a:ext uri="{FF2B5EF4-FFF2-40B4-BE49-F238E27FC236}">
                  <a16:creationId xmlns:a16="http://schemas.microsoft.com/office/drawing/2014/main" id="{9BEA5E99-DED0-3C26-D691-8C72C565030A}"/>
                </a:ext>
              </a:extLst>
            </p:cNvPr>
            <p:cNvSpPr txBox="1"/>
            <p:nvPr/>
          </p:nvSpPr>
          <p:spPr>
            <a:xfrm>
              <a:off x="4783724" y="258618"/>
              <a:ext cx="1949247" cy="2208098"/>
            </a:xfrm>
            <a:prstGeom prst="rect">
              <a:avLst/>
            </a:prstGeom>
            <a:noFill/>
            <a:ln>
              <a:noFill/>
            </a:ln>
          </p:spPr>
          <p:txBody>
            <a:bodyPr wrap="square" rtlCol="0">
              <a:spAutoFit/>
            </a:bodyPr>
            <a:lstStyle/>
            <a:p>
              <a:pPr>
                <a:buClr>
                  <a:srgbClr val="FFC002"/>
                </a:buClr>
              </a:pPr>
              <a:r>
                <a:rPr lang="es-ES" sz="900" b="1">
                  <a:solidFill>
                    <a:schemeClr val="tx1">
                      <a:lumMod val="85000"/>
                      <a:lumOff val="15000"/>
                    </a:schemeClr>
                  </a:solidFill>
                  <a:latin typeface="Aptos" panose="020B0004020202020204" pitchFamily="34" charset="0"/>
                </a:rPr>
                <a:t>EXPANSIÓN</a:t>
              </a:r>
            </a:p>
            <a:p>
              <a:pPr>
                <a:buClr>
                  <a:srgbClr val="FFC002"/>
                </a:buClr>
              </a:pPr>
              <a:r>
                <a:rPr lang="es-ES" sz="900" b="1">
                  <a:solidFill>
                    <a:schemeClr val="tx1">
                      <a:lumMod val="85000"/>
                      <a:lumOff val="15000"/>
                    </a:schemeClr>
                  </a:solidFill>
                  <a:latin typeface="Aptos" panose="020B0004020202020204" pitchFamily="34" charset="0"/>
                </a:rPr>
                <a:t>• </a:t>
              </a:r>
              <a:r>
                <a:rPr lang="es-ES" sz="900">
                  <a:solidFill>
                    <a:schemeClr val="tx1">
                      <a:lumMod val="85000"/>
                      <a:lumOff val="15000"/>
                    </a:schemeClr>
                  </a:solidFill>
                  <a:latin typeface="Aptos" panose="020B0004020202020204" pitchFamily="34" charset="0"/>
                </a:rPr>
                <a:t>El crecimiento alcanza su punto máximo</a:t>
              </a:r>
            </a:p>
            <a:p>
              <a:pPr>
                <a:buClr>
                  <a:srgbClr val="FFC002"/>
                </a:buClr>
              </a:pPr>
              <a:r>
                <a:rPr lang="es-ES" sz="900">
                  <a:solidFill>
                    <a:schemeClr val="tx1">
                      <a:lumMod val="85000"/>
                      <a:lumOff val="15000"/>
                    </a:schemeClr>
                  </a:solidFill>
                  <a:latin typeface="Aptos" panose="020B0004020202020204" pitchFamily="34" charset="0"/>
                </a:rPr>
                <a:t>• El crecimiento del crédito es fuerte</a:t>
              </a:r>
            </a:p>
            <a:p>
              <a:pPr>
                <a:buClr>
                  <a:srgbClr val="FFC002"/>
                </a:buClr>
              </a:pPr>
              <a:r>
                <a:rPr lang="es-ES" sz="900">
                  <a:solidFill>
                    <a:schemeClr val="tx1">
                      <a:lumMod val="85000"/>
                      <a:lumOff val="15000"/>
                    </a:schemeClr>
                  </a:solidFill>
                  <a:latin typeface="Aptos" panose="020B0004020202020204" pitchFamily="34" charset="0"/>
                </a:rPr>
                <a:t>• El crecimiento de los beneficios alcanza su punto máximo</a:t>
              </a:r>
            </a:p>
            <a:p>
              <a:pPr>
                <a:buClr>
                  <a:srgbClr val="FFC002"/>
                </a:buClr>
              </a:pPr>
              <a:r>
                <a:rPr lang="es-ES" sz="900">
                  <a:solidFill>
                    <a:schemeClr val="tx1">
                      <a:lumMod val="85000"/>
                      <a:lumOff val="15000"/>
                    </a:schemeClr>
                  </a:solidFill>
                  <a:latin typeface="Aptos" panose="020B0004020202020204" pitchFamily="34" charset="0"/>
                </a:rPr>
                <a:t>• La política es neutral</a:t>
              </a:r>
            </a:p>
            <a:p>
              <a:pPr>
                <a:buClr>
                  <a:srgbClr val="FFC002"/>
                </a:buClr>
              </a:pPr>
              <a:r>
                <a:rPr lang="es-ES" sz="900">
                  <a:solidFill>
                    <a:schemeClr val="tx1">
                      <a:lumMod val="85000"/>
                      <a:lumOff val="15000"/>
                    </a:schemeClr>
                  </a:solidFill>
                  <a:latin typeface="Aptos" panose="020B0004020202020204" pitchFamily="34" charset="0"/>
                </a:rPr>
                <a:t>• Los inventarios y las ventas crecen; se alcanza el equilibrio</a:t>
              </a:r>
            </a:p>
          </p:txBody>
        </p:sp>
        <p:sp>
          <p:nvSpPr>
            <p:cNvPr id="25" name="TextBox 4">
              <a:extLst>
                <a:ext uri="{FF2B5EF4-FFF2-40B4-BE49-F238E27FC236}">
                  <a16:creationId xmlns:a16="http://schemas.microsoft.com/office/drawing/2014/main" id="{9519F1F4-0910-E0F5-04A5-9B83AC946138}"/>
                </a:ext>
              </a:extLst>
            </p:cNvPr>
            <p:cNvSpPr txBox="1"/>
            <p:nvPr/>
          </p:nvSpPr>
          <p:spPr>
            <a:xfrm>
              <a:off x="6732971" y="258618"/>
              <a:ext cx="1949247" cy="1859452"/>
            </a:xfrm>
            <a:prstGeom prst="rect">
              <a:avLst/>
            </a:prstGeom>
            <a:noFill/>
            <a:ln>
              <a:noFill/>
            </a:ln>
          </p:spPr>
          <p:txBody>
            <a:bodyPr wrap="square" rtlCol="0">
              <a:spAutoFit/>
            </a:bodyPr>
            <a:lstStyle/>
            <a:p>
              <a:pPr>
                <a:buClr>
                  <a:srgbClr val="FFC002"/>
                </a:buClr>
              </a:pPr>
              <a:r>
                <a:rPr lang="es-ES" sz="900" b="1">
                  <a:solidFill>
                    <a:schemeClr val="tx1">
                      <a:lumMod val="85000"/>
                      <a:lumOff val="15000"/>
                    </a:schemeClr>
                  </a:solidFill>
                  <a:latin typeface="Aptos" panose="020B0004020202020204" pitchFamily="34" charset="0"/>
                </a:rPr>
                <a:t>TARDÍA</a:t>
              </a:r>
            </a:p>
            <a:p>
              <a:pPr>
                <a:buClr>
                  <a:srgbClr val="FFC002"/>
                </a:buClr>
              </a:pPr>
              <a:r>
                <a:rPr lang="es-ES" sz="900">
                  <a:solidFill>
                    <a:schemeClr val="tx1">
                      <a:lumMod val="85000"/>
                      <a:lumOff val="15000"/>
                    </a:schemeClr>
                  </a:solidFill>
                  <a:latin typeface="Aptos" panose="020B0004020202020204" pitchFamily="34" charset="0"/>
                </a:rPr>
                <a:t>• El crecimiento se modera</a:t>
              </a:r>
            </a:p>
            <a:p>
              <a:pPr>
                <a:buClr>
                  <a:srgbClr val="FFC002"/>
                </a:buClr>
              </a:pPr>
              <a:r>
                <a:rPr lang="es-ES" sz="900">
                  <a:solidFill>
                    <a:schemeClr val="tx1">
                      <a:lumMod val="85000"/>
                      <a:lumOff val="15000"/>
                    </a:schemeClr>
                  </a:solidFill>
                  <a:latin typeface="Aptos" panose="020B0004020202020204" pitchFamily="34" charset="0"/>
                </a:rPr>
                <a:t>• El crédito se contrae</a:t>
              </a:r>
            </a:p>
            <a:p>
              <a:pPr>
                <a:buClr>
                  <a:srgbClr val="FFC002"/>
                </a:buClr>
              </a:pPr>
              <a:r>
                <a:rPr lang="es-ES" sz="900">
                  <a:solidFill>
                    <a:schemeClr val="tx1">
                      <a:lumMod val="85000"/>
                      <a:lumOff val="15000"/>
                    </a:schemeClr>
                  </a:solidFill>
                  <a:latin typeface="Aptos" panose="020B0004020202020204" pitchFamily="34" charset="0"/>
                </a:rPr>
                <a:t>• Los ingresos están bajo presión</a:t>
              </a:r>
            </a:p>
            <a:p>
              <a:pPr>
                <a:buClr>
                  <a:srgbClr val="FFC002"/>
                </a:buClr>
              </a:pPr>
              <a:r>
                <a:rPr lang="es-ES" sz="900">
                  <a:solidFill>
                    <a:schemeClr val="tx1">
                      <a:lumMod val="85000"/>
                      <a:lumOff val="15000"/>
                    </a:schemeClr>
                  </a:solidFill>
                  <a:latin typeface="Aptos" panose="020B0004020202020204" pitchFamily="34" charset="0"/>
                </a:rPr>
                <a:t>• La política es contractiva</a:t>
              </a:r>
            </a:p>
            <a:p>
              <a:pPr>
                <a:buClr>
                  <a:srgbClr val="FFC002"/>
                </a:buClr>
              </a:pPr>
              <a:r>
                <a:rPr lang="es-ES" sz="900">
                  <a:solidFill>
                    <a:schemeClr val="tx1">
                      <a:lumMod val="85000"/>
                      <a:lumOff val="15000"/>
                    </a:schemeClr>
                  </a:solidFill>
                  <a:latin typeface="Aptos" panose="020B0004020202020204" pitchFamily="34" charset="0"/>
                </a:rPr>
                <a:t>• Los inventarios crecen; el crecimiento de las ventas disminuye</a:t>
              </a:r>
            </a:p>
          </p:txBody>
        </p:sp>
        <p:sp>
          <p:nvSpPr>
            <p:cNvPr id="26" name="TextBox 4">
              <a:extLst>
                <a:ext uri="{FF2B5EF4-FFF2-40B4-BE49-F238E27FC236}">
                  <a16:creationId xmlns:a16="http://schemas.microsoft.com/office/drawing/2014/main" id="{1E884D16-451C-62F9-0CD4-879F33472FE5}"/>
                </a:ext>
              </a:extLst>
            </p:cNvPr>
            <p:cNvSpPr txBox="1"/>
            <p:nvPr/>
          </p:nvSpPr>
          <p:spPr>
            <a:xfrm>
              <a:off x="8800797" y="258618"/>
              <a:ext cx="1949247" cy="1510805"/>
            </a:xfrm>
            <a:prstGeom prst="rect">
              <a:avLst/>
            </a:prstGeom>
            <a:noFill/>
            <a:ln>
              <a:noFill/>
            </a:ln>
          </p:spPr>
          <p:txBody>
            <a:bodyPr wrap="square" rtlCol="0">
              <a:spAutoFit/>
            </a:bodyPr>
            <a:lstStyle/>
            <a:p>
              <a:pPr>
                <a:buClr>
                  <a:srgbClr val="FFC002"/>
                </a:buClr>
              </a:pPr>
              <a:r>
                <a:rPr lang="es-ES" sz="900" b="1">
                  <a:solidFill>
                    <a:schemeClr val="tx1">
                      <a:lumMod val="85000"/>
                      <a:lumOff val="15000"/>
                    </a:schemeClr>
                  </a:solidFill>
                  <a:latin typeface="Aptos" panose="020B0004020202020204" pitchFamily="34" charset="0"/>
                </a:rPr>
                <a:t>RECESIÓN</a:t>
              </a:r>
            </a:p>
            <a:p>
              <a:pPr>
                <a:buClr>
                  <a:srgbClr val="FFC002"/>
                </a:buClr>
              </a:pPr>
              <a:r>
                <a:rPr lang="es-ES" sz="900">
                  <a:solidFill>
                    <a:schemeClr val="tx1">
                      <a:lumMod val="85000"/>
                      <a:lumOff val="15000"/>
                    </a:schemeClr>
                  </a:solidFill>
                  <a:latin typeface="Aptos" panose="020B0004020202020204" pitchFamily="34" charset="0"/>
                </a:rPr>
                <a:t>• Actividad en declive</a:t>
              </a:r>
            </a:p>
            <a:p>
              <a:pPr>
                <a:buClr>
                  <a:srgbClr val="FFC002"/>
                </a:buClr>
              </a:pPr>
              <a:r>
                <a:rPr lang="es-ES" sz="900">
                  <a:solidFill>
                    <a:schemeClr val="tx1">
                      <a:lumMod val="85000"/>
                      <a:lumOff val="15000"/>
                    </a:schemeClr>
                  </a:solidFill>
                  <a:latin typeface="Aptos" panose="020B0004020202020204" pitchFamily="34" charset="0"/>
                </a:rPr>
                <a:t>• El crédito se agota</a:t>
              </a:r>
            </a:p>
            <a:p>
              <a:pPr>
                <a:buClr>
                  <a:srgbClr val="FFC002"/>
                </a:buClr>
              </a:pPr>
              <a:r>
                <a:rPr lang="es-ES" sz="900">
                  <a:solidFill>
                    <a:schemeClr val="tx1">
                      <a:lumMod val="85000"/>
                      <a:lumOff val="15000"/>
                    </a:schemeClr>
                  </a:solidFill>
                  <a:latin typeface="Aptos" panose="020B0004020202020204" pitchFamily="34" charset="0"/>
                </a:rPr>
                <a:t>• Los beneficios disminuyen</a:t>
              </a:r>
            </a:p>
            <a:p>
              <a:pPr>
                <a:buClr>
                  <a:srgbClr val="FFC002"/>
                </a:buClr>
              </a:pPr>
              <a:r>
                <a:rPr lang="es-ES" sz="900">
                  <a:solidFill>
                    <a:schemeClr val="tx1">
                      <a:lumMod val="85000"/>
                      <a:lumOff val="15000"/>
                    </a:schemeClr>
                  </a:solidFill>
                  <a:latin typeface="Aptos" panose="020B0004020202020204" pitchFamily="34" charset="0"/>
                </a:rPr>
                <a:t>• La política se flexibiliza</a:t>
              </a:r>
            </a:p>
            <a:p>
              <a:pPr>
                <a:buClr>
                  <a:srgbClr val="FFC002"/>
                </a:buClr>
              </a:pPr>
              <a:r>
                <a:rPr lang="es-ES" sz="900">
                  <a:solidFill>
                    <a:schemeClr val="tx1">
                      <a:lumMod val="85000"/>
                      <a:lumOff val="15000"/>
                    </a:schemeClr>
                  </a:solidFill>
                  <a:latin typeface="Aptos" panose="020B0004020202020204" pitchFamily="34" charset="0"/>
                </a:rPr>
                <a:t>• Los inventarios y las ventas caen</a:t>
              </a:r>
            </a:p>
          </p:txBody>
        </p:sp>
        <p:sp>
          <p:nvSpPr>
            <p:cNvPr id="29" name="Rectángulo: esquinas redondeadas 28">
              <a:extLst>
                <a:ext uri="{FF2B5EF4-FFF2-40B4-BE49-F238E27FC236}">
                  <a16:creationId xmlns:a16="http://schemas.microsoft.com/office/drawing/2014/main" id="{D43F3034-3ACB-6868-9695-8EE7E9449A01}"/>
                </a:ext>
              </a:extLst>
            </p:cNvPr>
            <p:cNvSpPr/>
            <p:nvPr/>
          </p:nvSpPr>
          <p:spPr>
            <a:xfrm>
              <a:off x="929803" y="4842494"/>
              <a:ext cx="1588141" cy="571500"/>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825">
                  <a:solidFill>
                    <a:schemeClr val="tx1">
                      <a:lumMod val="85000"/>
                      <a:lumOff val="15000"/>
                    </a:schemeClr>
                  </a:solidFill>
                  <a:latin typeface="Aptos" panose="020B0004020202020204" pitchFamily="34" charset="0"/>
                </a:rPr>
                <a:t>Crecimiento Económico</a:t>
              </a:r>
              <a:endParaRPr lang="es-CO" sz="825">
                <a:solidFill>
                  <a:schemeClr val="tx1">
                    <a:lumMod val="85000"/>
                    <a:lumOff val="15000"/>
                  </a:schemeClr>
                </a:solidFill>
                <a:latin typeface="Aptos" panose="020B0004020202020204" pitchFamily="34" charset="0"/>
              </a:endParaRPr>
            </a:p>
          </p:txBody>
        </p:sp>
        <p:sp>
          <p:nvSpPr>
            <p:cNvPr id="30" name="TextBox 4">
              <a:extLst>
                <a:ext uri="{FF2B5EF4-FFF2-40B4-BE49-F238E27FC236}">
                  <a16:creationId xmlns:a16="http://schemas.microsoft.com/office/drawing/2014/main" id="{53C70E37-16B1-D11F-3F33-967CFABBFABD}"/>
                </a:ext>
              </a:extLst>
            </p:cNvPr>
            <p:cNvSpPr txBox="1"/>
            <p:nvPr/>
          </p:nvSpPr>
          <p:spPr>
            <a:xfrm>
              <a:off x="2131760" y="4758912"/>
              <a:ext cx="927616" cy="726348"/>
            </a:xfrm>
            <a:prstGeom prst="rect">
              <a:avLst/>
            </a:prstGeom>
            <a:noFill/>
            <a:ln>
              <a:noFill/>
            </a:ln>
          </p:spPr>
          <p:txBody>
            <a:bodyPr wrap="square" rtlCol="0">
              <a:spAutoFit/>
            </a:bodyPr>
            <a:lstStyle/>
            <a:p>
              <a:pPr>
                <a:buClr>
                  <a:srgbClr val="FFC002"/>
                </a:buClr>
              </a:pPr>
              <a:r>
                <a:rPr lang="es-ES" sz="1050">
                  <a:solidFill>
                    <a:schemeClr val="tx1">
                      <a:lumMod val="85000"/>
                      <a:lumOff val="15000"/>
                    </a:schemeClr>
                  </a:solidFill>
                  <a:latin typeface="Aptos" panose="020B0004020202020204" pitchFamily="34" charset="0"/>
                </a:rPr>
                <a:t>+</a:t>
              </a:r>
            </a:p>
            <a:p>
              <a:pPr>
                <a:buClr>
                  <a:srgbClr val="FFC002"/>
                </a:buClr>
              </a:pPr>
              <a:endParaRPr lang="es-ES" sz="1050">
                <a:solidFill>
                  <a:schemeClr val="tx1">
                    <a:lumMod val="85000"/>
                    <a:lumOff val="15000"/>
                  </a:schemeClr>
                </a:solidFill>
                <a:latin typeface="Aptos" panose="020B0004020202020204" pitchFamily="34" charset="0"/>
              </a:endParaRPr>
            </a:p>
            <a:p>
              <a:pPr>
                <a:buClr>
                  <a:srgbClr val="FFC002"/>
                </a:buClr>
              </a:pPr>
              <a:r>
                <a:rPr lang="es-ES" sz="1050">
                  <a:solidFill>
                    <a:schemeClr val="tx1">
                      <a:lumMod val="85000"/>
                      <a:lumOff val="15000"/>
                    </a:schemeClr>
                  </a:solidFill>
                  <a:latin typeface="Aptos" panose="020B0004020202020204" pitchFamily="34" charset="0"/>
                </a:rPr>
                <a:t>-</a:t>
              </a:r>
            </a:p>
          </p:txBody>
        </p:sp>
      </p:grpSp>
      <p:pic>
        <p:nvPicPr>
          <p:cNvPr id="24" name="Picture 23" descr="A black and white logo&#10;&#10;Description automatically generated">
            <a:extLst>
              <a:ext uri="{FF2B5EF4-FFF2-40B4-BE49-F238E27FC236}">
                <a16:creationId xmlns:a16="http://schemas.microsoft.com/office/drawing/2014/main" id="{E722DFD8-A4AB-D370-1977-FA0590804FA5}"/>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8099265" y="4806178"/>
            <a:ext cx="946231" cy="247913"/>
          </a:xfrm>
          <a:prstGeom prst="rect">
            <a:avLst/>
          </a:prstGeom>
        </p:spPr>
      </p:pic>
      <p:sp>
        <p:nvSpPr>
          <p:cNvPr id="3" name="Title 1">
            <a:extLst>
              <a:ext uri="{FF2B5EF4-FFF2-40B4-BE49-F238E27FC236}">
                <a16:creationId xmlns:a16="http://schemas.microsoft.com/office/drawing/2014/main" id="{312DC6D0-E769-9C8E-F947-096BE69FDF7F}"/>
              </a:ext>
            </a:extLst>
          </p:cNvPr>
          <p:cNvSpPr txBox="1">
            <a:spLocks/>
          </p:cNvSpPr>
          <p:nvPr/>
        </p:nvSpPr>
        <p:spPr>
          <a:xfrm>
            <a:off x="182880" y="0"/>
            <a:ext cx="8862616" cy="45405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1" kern="1200">
                <a:solidFill>
                  <a:srgbClr val="24397F"/>
                </a:solidFill>
                <a:latin typeface="Verdana" panose="020B0604030504040204" pitchFamily="34" charset="0"/>
                <a:ea typeface="Verdana" panose="020B0604030504040204" pitchFamily="34" charset="0"/>
                <a:cs typeface="+mj-cs"/>
              </a:defRPr>
            </a:lvl1pPr>
          </a:lstStyle>
          <a:p>
            <a:pPr algn="l"/>
            <a:r>
              <a:rPr lang="es-MX" sz="1050" b="0"/>
              <a:t>El ciclo económico tiene cuatro fases distintas, con el ejemplo de Estados Unidos experimentando una fase de expansión tardía en 2023.​</a:t>
            </a:r>
            <a:endParaRPr lang="en-US" sz="1050" b="0"/>
          </a:p>
        </p:txBody>
      </p:sp>
      <p:sp>
        <p:nvSpPr>
          <p:cNvPr id="4" name="Text Placeholder 2">
            <a:extLst>
              <a:ext uri="{FF2B5EF4-FFF2-40B4-BE49-F238E27FC236}">
                <a16:creationId xmlns:a16="http://schemas.microsoft.com/office/drawing/2014/main" id="{CE1B3DB4-286D-5672-E035-EA2157668021}"/>
              </a:ext>
            </a:extLst>
          </p:cNvPr>
          <p:cNvSpPr txBox="1">
            <a:spLocks/>
          </p:cNvSpPr>
          <p:nvPr/>
        </p:nvSpPr>
        <p:spPr>
          <a:xfrm>
            <a:off x="182245" y="4731656"/>
            <a:ext cx="8555990" cy="340655"/>
          </a:xfr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a:hlinkClick r:id="rId5"/>
              </a:rPr>
              <a:t>https://institutional.fidelity.com/app/proxy/content?literatureURL=/953042.PDF</a:t>
            </a:r>
            <a:r>
              <a:rPr lang="en-US" sz="1100"/>
              <a:t> </a:t>
            </a:r>
          </a:p>
        </p:txBody>
      </p:sp>
    </p:spTree>
    <p:extLst>
      <p:ext uri="{BB962C8B-B14F-4D97-AF65-F5344CB8AC3E}">
        <p14:creationId xmlns:p14="http://schemas.microsoft.com/office/powerpoint/2010/main" val="28608790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5E4F6-8D66-0B72-8225-776F89627D75}"/>
            </a:ext>
          </a:extLst>
        </p:cNvPr>
        <p:cNvGrpSpPr/>
        <p:nvPr/>
      </p:nvGrpSpPr>
      <p:grpSpPr>
        <a:xfrm>
          <a:off x="0" y="0"/>
          <a:ext cx="0" cy="0"/>
          <a:chOff x="0" y="0"/>
          <a:chExt cx="0" cy="0"/>
        </a:xfrm>
      </p:grpSpPr>
      <p:pic>
        <p:nvPicPr>
          <p:cNvPr id="19" name="Imagen 18">
            <a:extLst>
              <a:ext uri="{FF2B5EF4-FFF2-40B4-BE49-F238E27FC236}">
                <a16:creationId xmlns:a16="http://schemas.microsoft.com/office/drawing/2014/main" id="{A1346476-850C-68A9-5F29-C0E012925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A5DD893D-1BCA-D208-7B08-2D00378DDA3D}"/>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8099265" y="4806178"/>
            <a:ext cx="946231" cy="247913"/>
          </a:xfrm>
          <a:prstGeom prst="rect">
            <a:avLst/>
          </a:prstGeom>
        </p:spPr>
      </p:pic>
      <p:sp>
        <p:nvSpPr>
          <p:cNvPr id="20" name="CuadroTexto 19">
            <a:extLst>
              <a:ext uri="{FF2B5EF4-FFF2-40B4-BE49-F238E27FC236}">
                <a16:creationId xmlns:a16="http://schemas.microsoft.com/office/drawing/2014/main" id="{57A88128-B48C-F3C0-30DB-DAF71F3A424F}"/>
              </a:ext>
            </a:extLst>
          </p:cNvPr>
          <p:cNvSpPr txBox="1"/>
          <p:nvPr/>
        </p:nvSpPr>
        <p:spPr>
          <a:xfrm>
            <a:off x="170891" y="4885058"/>
            <a:ext cx="8753582" cy="230832"/>
          </a:xfrm>
          <a:prstGeom prst="rect">
            <a:avLst/>
          </a:prstGeom>
          <a:noFill/>
        </p:spPr>
        <p:txBody>
          <a:bodyPr wrap="square" rtlCol="0">
            <a:spAutoFit/>
          </a:bodyPr>
          <a:lstStyle/>
          <a:p>
            <a:r>
              <a:rPr lang="es-ES" sz="900">
                <a:solidFill>
                  <a:srgbClr val="FFCC00"/>
                </a:solidFill>
                <a:latin typeface="Aptos" panose="020B0004020202020204" pitchFamily="34" charset="0"/>
                <a:hlinkClick r:id="rId5">
                  <a:extLst>
                    <a:ext uri="{A12FA001-AC4F-418D-AE19-62706E023703}">
                      <ahyp:hlinkClr xmlns:ahyp="http://schemas.microsoft.com/office/drawing/2018/hyperlinkcolor" val="tx"/>
                    </a:ext>
                  </a:extLst>
                </a:hlinkClick>
              </a:rPr>
              <a:t>https://institutional.fidelity.com/app/proxy/content?literatureURL=/953042.PDF</a:t>
            </a:r>
            <a:endParaRPr lang="es-ES" sz="900">
              <a:solidFill>
                <a:srgbClr val="FFCC00"/>
              </a:solidFill>
              <a:latin typeface="Aptos" panose="020B0004020202020204" pitchFamily="34" charset="0"/>
            </a:endParaRPr>
          </a:p>
        </p:txBody>
      </p:sp>
      <p:sp>
        <p:nvSpPr>
          <p:cNvPr id="2" name="CuadroTexto 17">
            <a:extLst>
              <a:ext uri="{FF2B5EF4-FFF2-40B4-BE49-F238E27FC236}">
                <a16:creationId xmlns:a16="http://schemas.microsoft.com/office/drawing/2014/main" id="{AF2336D8-3C44-A254-EA45-5DEF5F2D0FB8}"/>
              </a:ext>
            </a:extLst>
          </p:cNvPr>
          <p:cNvSpPr txBox="1"/>
          <p:nvPr/>
        </p:nvSpPr>
        <p:spPr>
          <a:xfrm>
            <a:off x="5747620" y="1249055"/>
            <a:ext cx="2975134" cy="3046988"/>
          </a:xfrm>
          <a:prstGeom prst="rect">
            <a:avLst/>
          </a:prstGeom>
          <a:noFill/>
        </p:spPr>
        <p:txBody>
          <a:bodyPr wrap="square" rtlCol="0">
            <a:spAutoFit/>
          </a:bodyPr>
          <a:lstStyle/>
          <a:p>
            <a:r>
              <a:rPr lang="es-ES" sz="2400" b="1">
                <a:solidFill>
                  <a:schemeClr val="tx1">
                    <a:lumMod val="85000"/>
                    <a:lumOff val="15000"/>
                  </a:schemeClr>
                </a:solidFill>
                <a:latin typeface="Verdana" panose="020B0604030504040204" pitchFamily="34" charset="0"/>
                <a:ea typeface="Verdana" panose="020B0604030504040204" pitchFamily="34" charset="0"/>
              </a:rPr>
              <a:t>Históricamente, el rendimiento de acciones y bonos ha sido fuertemente influenciado por el ciclo económico</a:t>
            </a:r>
          </a:p>
        </p:txBody>
      </p:sp>
      <p:grpSp>
        <p:nvGrpSpPr>
          <p:cNvPr id="11" name="Group 10">
            <a:extLst>
              <a:ext uri="{FF2B5EF4-FFF2-40B4-BE49-F238E27FC236}">
                <a16:creationId xmlns:a16="http://schemas.microsoft.com/office/drawing/2014/main" id="{7A044EB7-ACE9-C5CC-F769-BD453ABA7EC9}"/>
              </a:ext>
            </a:extLst>
          </p:cNvPr>
          <p:cNvGrpSpPr/>
          <p:nvPr/>
        </p:nvGrpSpPr>
        <p:grpSpPr>
          <a:xfrm>
            <a:off x="195209" y="689112"/>
            <a:ext cx="5290683" cy="4156507"/>
            <a:chOff x="260279" y="918815"/>
            <a:chExt cx="7054244" cy="5542009"/>
          </a:xfrm>
        </p:grpSpPr>
        <p:grpSp>
          <p:nvGrpSpPr>
            <p:cNvPr id="17" name="Grupo 16">
              <a:extLst>
                <a:ext uri="{FF2B5EF4-FFF2-40B4-BE49-F238E27FC236}">
                  <a16:creationId xmlns:a16="http://schemas.microsoft.com/office/drawing/2014/main" id="{08F8A0FA-8B35-5ED8-C8CC-6F0B98FA05AC}"/>
                </a:ext>
              </a:extLst>
            </p:cNvPr>
            <p:cNvGrpSpPr/>
            <p:nvPr/>
          </p:nvGrpSpPr>
          <p:grpSpPr>
            <a:xfrm>
              <a:off x="260279" y="918815"/>
              <a:ext cx="7054244" cy="5542009"/>
              <a:chOff x="3275546" y="1794204"/>
              <a:chExt cx="5688522" cy="4736156"/>
            </a:xfrm>
          </p:grpSpPr>
          <p:pic>
            <p:nvPicPr>
              <p:cNvPr id="3" name="Content Placeholder 4">
                <a:extLst>
                  <a:ext uri="{FF2B5EF4-FFF2-40B4-BE49-F238E27FC236}">
                    <a16:creationId xmlns:a16="http://schemas.microsoft.com/office/drawing/2014/main" id="{54EA3A26-C716-E4BB-A904-A5F53CC622A4}"/>
                  </a:ext>
                </a:extLst>
              </p:cNvPr>
              <p:cNvPicPr>
                <a:picLocks noChangeAspect="1"/>
              </p:cNvPicPr>
              <p:nvPr/>
            </p:nvPicPr>
            <p:blipFill rotWithShape="1">
              <a:blip r:embed="rId6"/>
              <a:srcRect t="22855"/>
              <a:stretch/>
            </p:blipFill>
            <p:spPr>
              <a:xfrm>
                <a:off x="3275546" y="2014885"/>
                <a:ext cx="5688522" cy="4515475"/>
              </a:xfrm>
              <a:prstGeom prst="rect">
                <a:avLst/>
              </a:prstGeom>
            </p:spPr>
          </p:pic>
          <p:sp>
            <p:nvSpPr>
              <p:cNvPr id="7" name="Diagrama de flujo: proceso 6">
                <a:extLst>
                  <a:ext uri="{FF2B5EF4-FFF2-40B4-BE49-F238E27FC236}">
                    <a16:creationId xmlns:a16="http://schemas.microsoft.com/office/drawing/2014/main" id="{BB5FDE2D-5A28-DFFF-AFAE-4D82EDC80A3B}"/>
                  </a:ext>
                </a:extLst>
              </p:cNvPr>
              <p:cNvSpPr/>
              <p:nvPr/>
            </p:nvSpPr>
            <p:spPr>
              <a:xfrm>
                <a:off x="4782602" y="2258344"/>
                <a:ext cx="3927057" cy="464140"/>
              </a:xfrm>
              <a:prstGeom prst="flowChart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16" name="Diagrama de flujo: proceso 15">
                <a:extLst>
                  <a:ext uri="{FF2B5EF4-FFF2-40B4-BE49-F238E27FC236}">
                    <a16:creationId xmlns:a16="http://schemas.microsoft.com/office/drawing/2014/main" id="{5FE510C3-36CE-3269-615A-46BC3ABE8D5E}"/>
                  </a:ext>
                </a:extLst>
              </p:cNvPr>
              <p:cNvSpPr/>
              <p:nvPr/>
            </p:nvSpPr>
            <p:spPr>
              <a:xfrm rot="16200000">
                <a:off x="1508184" y="4044149"/>
                <a:ext cx="3927057" cy="392329"/>
              </a:xfrm>
              <a:prstGeom prst="flowChart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050">
                    <a:solidFill>
                      <a:schemeClr val="tx1">
                        <a:lumMod val="85000"/>
                        <a:lumOff val="15000"/>
                      </a:schemeClr>
                    </a:solidFill>
                    <a:latin typeface="Aptos" panose="020B0004020202020204" pitchFamily="34" charset="0"/>
                  </a:rPr>
                  <a:t>Rendimiento Absoluto Anual (Promedio)</a:t>
                </a:r>
              </a:p>
            </p:txBody>
          </p:sp>
          <p:sp>
            <p:nvSpPr>
              <p:cNvPr id="10" name="Diagrama de flujo: proceso 9">
                <a:extLst>
                  <a:ext uri="{FF2B5EF4-FFF2-40B4-BE49-F238E27FC236}">
                    <a16:creationId xmlns:a16="http://schemas.microsoft.com/office/drawing/2014/main" id="{B4FD50C2-E8EF-AD41-610B-736239591656}"/>
                  </a:ext>
                </a:extLst>
              </p:cNvPr>
              <p:cNvSpPr/>
              <p:nvPr/>
            </p:nvSpPr>
            <p:spPr>
              <a:xfrm>
                <a:off x="3275546" y="1794204"/>
                <a:ext cx="5688522" cy="464140"/>
              </a:xfrm>
              <a:prstGeom prst="flowChart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6" name="Rectángulo: esquinas diagonales redondeadas 5">
                <a:extLst>
                  <a:ext uri="{FF2B5EF4-FFF2-40B4-BE49-F238E27FC236}">
                    <a16:creationId xmlns:a16="http://schemas.microsoft.com/office/drawing/2014/main" id="{2E9BD418-3405-2E7A-0C81-7FAF47FB55CC}"/>
                  </a:ext>
                </a:extLst>
              </p:cNvPr>
              <p:cNvSpPr/>
              <p:nvPr/>
            </p:nvSpPr>
            <p:spPr>
              <a:xfrm>
                <a:off x="4829306" y="2100779"/>
                <a:ext cx="86068" cy="86068"/>
              </a:xfrm>
              <a:prstGeom prst="round2DiagRect">
                <a:avLst/>
              </a:prstGeom>
              <a:solidFill>
                <a:srgbClr val="6CBE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12" name="Rectángulo: esquinas diagonales redondeadas 11">
                <a:extLst>
                  <a:ext uri="{FF2B5EF4-FFF2-40B4-BE49-F238E27FC236}">
                    <a16:creationId xmlns:a16="http://schemas.microsoft.com/office/drawing/2014/main" id="{523384EA-B0DB-548B-9807-59E7BC8431C7}"/>
                  </a:ext>
                </a:extLst>
              </p:cNvPr>
              <p:cNvSpPr/>
              <p:nvPr/>
            </p:nvSpPr>
            <p:spPr>
              <a:xfrm>
                <a:off x="5662744" y="2097111"/>
                <a:ext cx="86068" cy="86068"/>
              </a:xfrm>
              <a:prstGeom prst="round2DiagRect">
                <a:avLst/>
              </a:prstGeom>
              <a:solidFill>
                <a:srgbClr val="298F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13" name="Rectángulo: esquinas diagonales redondeadas 12">
                <a:extLst>
                  <a:ext uri="{FF2B5EF4-FFF2-40B4-BE49-F238E27FC236}">
                    <a16:creationId xmlns:a16="http://schemas.microsoft.com/office/drawing/2014/main" id="{3D905FD6-4971-37E7-A877-3110326F6D14}"/>
                  </a:ext>
                </a:extLst>
              </p:cNvPr>
              <p:cNvSpPr/>
              <p:nvPr/>
            </p:nvSpPr>
            <p:spPr>
              <a:xfrm>
                <a:off x="6629890" y="2106231"/>
                <a:ext cx="86068" cy="86068"/>
              </a:xfrm>
              <a:prstGeom prst="round2DiagRect">
                <a:avLst/>
              </a:prstGeom>
              <a:solidFill>
                <a:srgbClr val="0256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14" name="Rectángulo: esquinas diagonales redondeadas 13">
                <a:extLst>
                  <a:ext uri="{FF2B5EF4-FFF2-40B4-BE49-F238E27FC236}">
                    <a16:creationId xmlns:a16="http://schemas.microsoft.com/office/drawing/2014/main" id="{F0146A1F-3D71-6F6C-32AF-A3D734E382C6}"/>
                  </a:ext>
                </a:extLst>
              </p:cNvPr>
              <p:cNvSpPr/>
              <p:nvPr/>
            </p:nvSpPr>
            <p:spPr>
              <a:xfrm>
                <a:off x="7382667" y="2094626"/>
                <a:ext cx="86068" cy="86068"/>
              </a:xfrm>
              <a:prstGeom prst="round2DiagRect">
                <a:avLst/>
              </a:prstGeom>
              <a:solidFill>
                <a:srgbClr val="BAC2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350"/>
              </a:p>
            </p:txBody>
          </p:sp>
          <p:sp>
            <p:nvSpPr>
              <p:cNvPr id="5" name="CuadroTexto 4">
                <a:extLst>
                  <a:ext uri="{FF2B5EF4-FFF2-40B4-BE49-F238E27FC236}">
                    <a16:creationId xmlns:a16="http://schemas.microsoft.com/office/drawing/2014/main" id="{F693F3A1-F7D1-675E-F49C-9D94B0D6A7F3}"/>
                  </a:ext>
                </a:extLst>
              </p:cNvPr>
              <p:cNvSpPr txBox="1"/>
              <p:nvPr/>
            </p:nvSpPr>
            <p:spPr>
              <a:xfrm>
                <a:off x="4843077" y="1979845"/>
                <a:ext cx="3837319" cy="315628"/>
              </a:xfrm>
              <a:prstGeom prst="rect">
                <a:avLst/>
              </a:prstGeom>
              <a:noFill/>
            </p:spPr>
            <p:txBody>
              <a:bodyPr wrap="square" rtlCol="0">
                <a:spAutoFit/>
              </a:bodyPr>
              <a:lstStyle/>
              <a:p>
                <a:r>
                  <a:rPr lang="es-ES" sz="1200"/>
                  <a:t>Temprana      Expansión        Tardía          Recesión</a:t>
                </a:r>
                <a:endParaRPr lang="es-CO" sz="1200"/>
              </a:p>
            </p:txBody>
          </p:sp>
        </p:grpSp>
        <p:sp>
          <p:nvSpPr>
            <p:cNvPr id="4" name="Diagrama de flujo: terminador 10">
              <a:extLst>
                <a:ext uri="{FF2B5EF4-FFF2-40B4-BE49-F238E27FC236}">
                  <a16:creationId xmlns:a16="http://schemas.microsoft.com/office/drawing/2014/main" id="{A5F019E4-73EF-82F0-D0A6-44F957E17EE6}"/>
                </a:ext>
              </a:extLst>
            </p:cNvPr>
            <p:cNvSpPr/>
            <p:nvPr/>
          </p:nvSpPr>
          <p:spPr>
            <a:xfrm>
              <a:off x="1721786" y="5956304"/>
              <a:ext cx="1181072"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50" b="1">
                  <a:solidFill>
                    <a:schemeClr val="tx1">
                      <a:lumMod val="85000"/>
                      <a:lumOff val="15000"/>
                    </a:schemeClr>
                  </a:solidFill>
                </a:rPr>
                <a:t>Acciones</a:t>
              </a:r>
              <a:endParaRPr lang="es-CO" sz="1050" b="1">
                <a:solidFill>
                  <a:schemeClr val="tx1">
                    <a:lumMod val="85000"/>
                    <a:lumOff val="15000"/>
                  </a:schemeClr>
                </a:solidFill>
              </a:endParaRPr>
            </a:p>
          </p:txBody>
        </p:sp>
        <p:sp>
          <p:nvSpPr>
            <p:cNvPr id="8" name="Diagrama de flujo: terminador 10">
              <a:extLst>
                <a:ext uri="{FF2B5EF4-FFF2-40B4-BE49-F238E27FC236}">
                  <a16:creationId xmlns:a16="http://schemas.microsoft.com/office/drawing/2014/main" id="{56F0A5CC-CD82-4673-E420-D93C8137266B}"/>
                </a:ext>
              </a:extLst>
            </p:cNvPr>
            <p:cNvSpPr/>
            <p:nvPr/>
          </p:nvSpPr>
          <p:spPr>
            <a:xfrm>
              <a:off x="3512011" y="5990938"/>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50" b="1">
                  <a:solidFill>
                    <a:schemeClr val="tx1">
                      <a:lumMod val="85000"/>
                      <a:lumOff val="15000"/>
                    </a:schemeClr>
                  </a:solidFill>
                </a:rPr>
                <a:t>Bonos</a:t>
              </a:r>
              <a:endParaRPr lang="es-CO" sz="1050" b="1">
                <a:solidFill>
                  <a:schemeClr val="tx1">
                    <a:lumMod val="85000"/>
                    <a:lumOff val="15000"/>
                  </a:schemeClr>
                </a:solidFill>
              </a:endParaRPr>
            </a:p>
          </p:txBody>
        </p:sp>
        <p:sp>
          <p:nvSpPr>
            <p:cNvPr id="9" name="Diagrama de flujo: terminador 10">
              <a:extLst>
                <a:ext uri="{FF2B5EF4-FFF2-40B4-BE49-F238E27FC236}">
                  <a16:creationId xmlns:a16="http://schemas.microsoft.com/office/drawing/2014/main" id="{53B8EA6A-4678-638B-CF1F-656BC566B3CE}"/>
                </a:ext>
              </a:extLst>
            </p:cNvPr>
            <p:cNvSpPr/>
            <p:nvPr/>
          </p:nvSpPr>
          <p:spPr>
            <a:xfrm>
              <a:off x="5454605" y="5977999"/>
              <a:ext cx="1037303" cy="369332"/>
            </a:xfrm>
            <a:prstGeom prst="flowChartTerminator">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50" b="1">
                  <a:solidFill>
                    <a:schemeClr val="tx1">
                      <a:lumMod val="85000"/>
                      <a:lumOff val="15000"/>
                    </a:schemeClr>
                  </a:solidFill>
                </a:rPr>
                <a:t>Efectivo</a:t>
              </a:r>
              <a:endParaRPr lang="es-CO" sz="1050" b="1">
                <a:solidFill>
                  <a:schemeClr val="tx1">
                    <a:lumMod val="85000"/>
                    <a:lumOff val="15000"/>
                  </a:schemeClr>
                </a:solidFill>
              </a:endParaRPr>
            </a:p>
          </p:txBody>
        </p:sp>
      </p:grpSp>
      <p:sp>
        <p:nvSpPr>
          <p:cNvPr id="15" name="Title 1">
            <a:extLst>
              <a:ext uri="{FF2B5EF4-FFF2-40B4-BE49-F238E27FC236}">
                <a16:creationId xmlns:a16="http://schemas.microsoft.com/office/drawing/2014/main" id="{7DCAF57C-DFD0-A874-ACF4-F2491CAF877E}"/>
              </a:ext>
            </a:extLst>
          </p:cNvPr>
          <p:cNvSpPr txBox="1">
            <a:spLocks/>
          </p:cNvSpPr>
          <p:nvPr/>
        </p:nvSpPr>
        <p:spPr>
          <a:xfrm>
            <a:off x="206283" y="148067"/>
            <a:ext cx="4860826" cy="548640"/>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1" kern="1200">
                <a:solidFill>
                  <a:srgbClr val="24397F"/>
                </a:solidFill>
                <a:latin typeface="Verdana" panose="020B0604030504040204" pitchFamily="34" charset="0"/>
                <a:ea typeface="Verdana" panose="020B0604030504040204" pitchFamily="34" charset="0"/>
                <a:cs typeface="+mj-cs"/>
              </a:defRPr>
            </a:lvl1pPr>
          </a:lstStyle>
          <a:p>
            <a:r>
              <a:rPr lang="en-US" sz="1200"/>
              <a:t>Asset Class Performance Across Business Cycle Phases 1950-2020​</a:t>
            </a:r>
          </a:p>
        </p:txBody>
      </p:sp>
    </p:spTree>
    <p:extLst>
      <p:ext uri="{BB962C8B-B14F-4D97-AF65-F5344CB8AC3E}">
        <p14:creationId xmlns:p14="http://schemas.microsoft.com/office/powerpoint/2010/main" val="18750111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5E2F17B-C059-6B2B-B9B7-E2C10EA24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B2262FBA-9ED5-F96B-7120-CB4BDDE5F79C}"/>
              </a:ext>
            </a:extLst>
          </p:cNvPr>
          <p:cNvSpPr>
            <a:spLocks noGrp="1"/>
          </p:cNvSpPr>
          <p:nvPr>
            <p:ph type="title"/>
          </p:nvPr>
        </p:nvSpPr>
        <p:spPr>
          <a:xfrm>
            <a:off x="276276" y="374650"/>
            <a:ext cx="8591448" cy="457200"/>
          </a:xfrm>
        </p:spPr>
        <p:txBody>
          <a:bodyPr anchor="t"/>
          <a:lstStyle/>
          <a:p>
            <a:r>
              <a:rPr lang="es-MX" sz="2800"/>
              <a:t>Descifrando el “Juego” de las inversiones​</a:t>
            </a:r>
            <a:endParaRPr lang="en-US" sz="2800"/>
          </a:p>
        </p:txBody>
      </p:sp>
      <p:sp>
        <p:nvSpPr>
          <p:cNvPr id="4" name="Text Placeholder 3">
            <a:extLst>
              <a:ext uri="{FF2B5EF4-FFF2-40B4-BE49-F238E27FC236}">
                <a16:creationId xmlns:a16="http://schemas.microsoft.com/office/drawing/2014/main" id="{472F81B4-E017-1DD8-7FA7-E52BD407335B}"/>
              </a:ext>
            </a:extLst>
          </p:cNvPr>
          <p:cNvSpPr>
            <a:spLocks noGrp="1"/>
          </p:cNvSpPr>
          <p:nvPr>
            <p:ph type="body" sz="quarter" idx="11"/>
          </p:nvPr>
        </p:nvSpPr>
        <p:spPr/>
        <p:txBody>
          <a:bodyPr/>
          <a:lstStyle/>
          <a:p>
            <a:r>
              <a:rPr lang="en-US"/>
              <a:t>CEFA 2025</a:t>
            </a:r>
          </a:p>
        </p:txBody>
      </p:sp>
      <p:grpSp>
        <p:nvGrpSpPr>
          <p:cNvPr id="3" name="Group 33">
            <a:extLst>
              <a:ext uri="{FF2B5EF4-FFF2-40B4-BE49-F238E27FC236}">
                <a16:creationId xmlns:a16="http://schemas.microsoft.com/office/drawing/2014/main" id="{F1C435B6-C85E-AFE5-B330-211F814E91BE}"/>
              </a:ext>
            </a:extLst>
          </p:cNvPr>
          <p:cNvGrpSpPr/>
          <p:nvPr/>
        </p:nvGrpSpPr>
        <p:grpSpPr>
          <a:xfrm>
            <a:off x="276276" y="1191672"/>
            <a:ext cx="4804692" cy="937678"/>
            <a:chOff x="627671" y="2448477"/>
            <a:chExt cx="6017910" cy="1312669"/>
          </a:xfrm>
        </p:grpSpPr>
        <p:sp>
          <p:nvSpPr>
            <p:cNvPr id="14" name="Rectangle: Rounded Corners 26">
              <a:extLst>
                <a:ext uri="{FF2B5EF4-FFF2-40B4-BE49-F238E27FC236}">
                  <a16:creationId xmlns:a16="http://schemas.microsoft.com/office/drawing/2014/main" id="{81CB76B6-AAC8-3C07-CA09-FB0C60073B52}"/>
                </a:ext>
              </a:extLst>
            </p:cNvPr>
            <p:cNvSpPr/>
            <p:nvPr/>
          </p:nvSpPr>
          <p:spPr>
            <a:xfrm>
              <a:off x="909799" y="2617359"/>
              <a:ext cx="5735782" cy="1143787"/>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15" name="Picture 25" descr="A blue and white dollar bill&#10;&#10;Description automatically generated">
              <a:extLst>
                <a:ext uri="{FF2B5EF4-FFF2-40B4-BE49-F238E27FC236}">
                  <a16:creationId xmlns:a16="http://schemas.microsoft.com/office/drawing/2014/main" id="{956E8824-9F7C-B2A3-63CE-D958DA9D3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71" y="2448477"/>
              <a:ext cx="1189780" cy="1189780"/>
            </a:xfrm>
            <a:prstGeom prst="rect">
              <a:avLst/>
            </a:prstGeom>
          </p:spPr>
        </p:pic>
        <p:sp>
          <p:nvSpPr>
            <p:cNvPr id="16" name="TextBox 6">
              <a:extLst>
                <a:ext uri="{FF2B5EF4-FFF2-40B4-BE49-F238E27FC236}">
                  <a16:creationId xmlns:a16="http://schemas.microsoft.com/office/drawing/2014/main" id="{F37B15BE-06EF-72C4-CFE2-31F1550C1D59}"/>
                </a:ext>
              </a:extLst>
            </p:cNvPr>
            <p:cNvSpPr txBox="1"/>
            <p:nvPr/>
          </p:nvSpPr>
          <p:spPr>
            <a:xfrm>
              <a:off x="1702252" y="2698393"/>
              <a:ext cx="4853856" cy="1034067"/>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400">
                  <a:solidFill>
                    <a:schemeClr val="tx1">
                      <a:lumMod val="85000"/>
                      <a:lumOff val="15000"/>
                    </a:schemeClr>
                  </a:solidFill>
                  <a:latin typeface="Verdana" panose="020B0604030504040204" pitchFamily="34" charset="0"/>
                  <a:ea typeface="Verdana" panose="020B0604030504040204" pitchFamily="34" charset="0"/>
                </a:rPr>
                <a:t>Hay un millón de maneras de ganar dinero en los mercados, y suelen cambiar con el tiempo. </a:t>
              </a:r>
            </a:p>
          </p:txBody>
        </p:sp>
      </p:grpSp>
      <p:grpSp>
        <p:nvGrpSpPr>
          <p:cNvPr id="5" name="Group 34">
            <a:extLst>
              <a:ext uri="{FF2B5EF4-FFF2-40B4-BE49-F238E27FC236}">
                <a16:creationId xmlns:a16="http://schemas.microsoft.com/office/drawing/2014/main" id="{F4B22B51-DBA2-4C14-3AFF-473E4657CA5F}"/>
              </a:ext>
            </a:extLst>
          </p:cNvPr>
          <p:cNvGrpSpPr/>
          <p:nvPr/>
        </p:nvGrpSpPr>
        <p:grpSpPr>
          <a:xfrm>
            <a:off x="3141748" y="2271046"/>
            <a:ext cx="4495150" cy="779033"/>
            <a:chOff x="3509581" y="3731505"/>
            <a:chExt cx="5630207" cy="1090581"/>
          </a:xfrm>
        </p:grpSpPr>
        <p:sp>
          <p:nvSpPr>
            <p:cNvPr id="11" name="TextBox 2">
              <a:extLst>
                <a:ext uri="{FF2B5EF4-FFF2-40B4-BE49-F238E27FC236}">
                  <a16:creationId xmlns:a16="http://schemas.microsoft.com/office/drawing/2014/main" id="{F806B4B8-BC01-D3F3-669B-EB8E42AD6B6C}"/>
                </a:ext>
              </a:extLst>
            </p:cNvPr>
            <p:cNvSpPr txBox="1"/>
            <p:nvPr/>
          </p:nvSpPr>
          <p:spPr>
            <a:xfrm>
              <a:off x="3777690" y="3971442"/>
              <a:ext cx="4636619" cy="732464"/>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400">
                  <a:solidFill>
                    <a:schemeClr val="tx1">
                      <a:lumMod val="85000"/>
                      <a:lumOff val="15000"/>
                    </a:schemeClr>
                  </a:solidFill>
                  <a:latin typeface="Verdana" panose="020B0604030504040204" pitchFamily="34" charset="0"/>
                  <a:ea typeface="Verdana" panose="020B0604030504040204" pitchFamily="34" charset="0"/>
                </a:rPr>
                <a:t>Pero hay pocas maneras consistentes de perder dinero.</a:t>
              </a:r>
            </a:p>
          </p:txBody>
        </p:sp>
        <p:sp>
          <p:nvSpPr>
            <p:cNvPr id="12" name="Rectangle: Rounded Corners 27">
              <a:extLst>
                <a:ext uri="{FF2B5EF4-FFF2-40B4-BE49-F238E27FC236}">
                  <a16:creationId xmlns:a16="http://schemas.microsoft.com/office/drawing/2014/main" id="{117CD4F5-3594-0465-57EC-4CE6A2B20FF6}"/>
                </a:ext>
              </a:extLst>
            </p:cNvPr>
            <p:cNvSpPr/>
            <p:nvPr/>
          </p:nvSpPr>
          <p:spPr>
            <a:xfrm>
              <a:off x="3509581" y="3881004"/>
              <a:ext cx="5343474" cy="811640"/>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13" name="Picture 29" descr="A blue and white wallet with a credit card in it&#10;&#10;Description automatically generated">
              <a:extLst>
                <a:ext uri="{FF2B5EF4-FFF2-40B4-BE49-F238E27FC236}">
                  <a16:creationId xmlns:a16="http://schemas.microsoft.com/office/drawing/2014/main" id="{4F0BE621-73BF-98C7-9264-56F52B9ED3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3970" flipH="1">
              <a:off x="8049207" y="3731505"/>
              <a:ext cx="1090581" cy="1090581"/>
            </a:xfrm>
            <a:prstGeom prst="rect">
              <a:avLst/>
            </a:prstGeom>
          </p:spPr>
        </p:pic>
      </p:grpSp>
      <p:grpSp>
        <p:nvGrpSpPr>
          <p:cNvPr id="6" name="Group 35">
            <a:extLst>
              <a:ext uri="{FF2B5EF4-FFF2-40B4-BE49-F238E27FC236}">
                <a16:creationId xmlns:a16="http://schemas.microsoft.com/office/drawing/2014/main" id="{A6E4AC8B-153D-AB51-B79B-90997D595C2C}"/>
              </a:ext>
            </a:extLst>
          </p:cNvPr>
          <p:cNvGrpSpPr/>
          <p:nvPr/>
        </p:nvGrpSpPr>
        <p:grpSpPr>
          <a:xfrm>
            <a:off x="3981091" y="3292519"/>
            <a:ext cx="4833916" cy="889532"/>
            <a:chOff x="5590319" y="5021757"/>
            <a:chExt cx="6054513" cy="1245269"/>
          </a:xfrm>
        </p:grpSpPr>
        <p:sp>
          <p:nvSpPr>
            <p:cNvPr id="7" name="TextBox 3">
              <a:extLst>
                <a:ext uri="{FF2B5EF4-FFF2-40B4-BE49-F238E27FC236}">
                  <a16:creationId xmlns:a16="http://schemas.microsoft.com/office/drawing/2014/main" id="{B057D123-D3CA-9EED-7686-85F019A096BB}"/>
                </a:ext>
              </a:extLst>
            </p:cNvPr>
            <p:cNvSpPr txBox="1"/>
            <p:nvPr/>
          </p:nvSpPr>
          <p:spPr>
            <a:xfrm>
              <a:off x="6760942" y="5219464"/>
              <a:ext cx="4632855" cy="1034067"/>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400">
                  <a:solidFill>
                    <a:schemeClr val="tx1">
                      <a:lumMod val="85000"/>
                      <a:lumOff val="15000"/>
                    </a:schemeClr>
                  </a:solidFill>
                  <a:latin typeface="Verdana" panose="020B0604030504040204" pitchFamily="34" charset="0"/>
                  <a:ea typeface="Verdana" panose="020B0604030504040204" pitchFamily="34" charset="0"/>
                </a:rPr>
                <a:t>Por lo tanto, aprender a no perder es igual, si no más importante, que aprender a ganar</a:t>
              </a:r>
            </a:p>
          </p:txBody>
        </p:sp>
        <p:sp>
          <p:nvSpPr>
            <p:cNvPr id="9" name="Rectangle: Rounded Corners 30">
              <a:extLst>
                <a:ext uri="{FF2B5EF4-FFF2-40B4-BE49-F238E27FC236}">
                  <a16:creationId xmlns:a16="http://schemas.microsoft.com/office/drawing/2014/main" id="{01B88532-1E2D-9C93-66D6-590F6DDC3B2B}"/>
                </a:ext>
              </a:extLst>
            </p:cNvPr>
            <p:cNvSpPr/>
            <p:nvPr/>
          </p:nvSpPr>
          <p:spPr>
            <a:xfrm>
              <a:off x="5909050" y="5144648"/>
              <a:ext cx="5735782" cy="1122378"/>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10" name="Picture 32" descr="A blue and white trophy with a number on it&#10;&#10;Description automatically generated">
              <a:extLst>
                <a:ext uri="{FF2B5EF4-FFF2-40B4-BE49-F238E27FC236}">
                  <a16:creationId xmlns:a16="http://schemas.microsoft.com/office/drawing/2014/main" id="{206AD005-20C5-3CF6-2D9E-877AAC4134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0319" y="5021757"/>
              <a:ext cx="1054538" cy="1054538"/>
            </a:xfrm>
            <a:prstGeom prst="rect">
              <a:avLst/>
            </a:prstGeom>
          </p:spPr>
        </p:pic>
      </p:grpSp>
    </p:spTree>
    <p:extLst>
      <p:ext uri="{BB962C8B-B14F-4D97-AF65-F5344CB8AC3E}">
        <p14:creationId xmlns:p14="http://schemas.microsoft.com/office/powerpoint/2010/main" val="2913214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225D-3C12-0D89-F3E4-AA7005A7C7B8}"/>
              </a:ext>
            </a:extLst>
          </p:cNvPr>
          <p:cNvSpPr>
            <a:spLocks noGrp="1"/>
          </p:cNvSpPr>
          <p:nvPr>
            <p:ph type="title"/>
          </p:nvPr>
        </p:nvSpPr>
        <p:spPr>
          <a:xfrm>
            <a:off x="815081" y="268002"/>
            <a:ext cx="7513838" cy="930599"/>
          </a:xfrm>
        </p:spPr>
        <p:txBody>
          <a:bodyPr/>
          <a:lstStyle/>
          <a:p>
            <a:pPr algn="ctr"/>
            <a:r>
              <a:rPr lang="es-MX" sz="2000"/>
              <a:t>El rendimiento relativo de los sectores de acciones tiende a diferenciarse a lo largo de las fases del ciclo económico ​</a:t>
            </a:r>
            <a:endParaRPr lang="en-US" sz="2000"/>
          </a:p>
        </p:txBody>
      </p:sp>
      <p:sp>
        <p:nvSpPr>
          <p:cNvPr id="4" name="Text Placeholder 3">
            <a:extLst>
              <a:ext uri="{FF2B5EF4-FFF2-40B4-BE49-F238E27FC236}">
                <a16:creationId xmlns:a16="http://schemas.microsoft.com/office/drawing/2014/main" id="{3B974FF8-CE91-314D-2B4B-A8897D2E1E8B}"/>
              </a:ext>
            </a:extLst>
          </p:cNvPr>
          <p:cNvSpPr>
            <a:spLocks noGrp="1"/>
          </p:cNvSpPr>
          <p:nvPr>
            <p:ph type="body" sz="quarter" idx="12"/>
          </p:nvPr>
        </p:nvSpPr>
        <p:spPr>
          <a:xfrm>
            <a:off x="815081" y="4694186"/>
            <a:ext cx="7513837" cy="362624"/>
          </a:xfrm>
        </p:spPr>
        <p:txBody>
          <a:bodyPr>
            <a:normAutofit/>
          </a:bodyPr>
          <a:lstStyle/>
          <a:p>
            <a:pPr marL="0" indent="0" algn="ctr">
              <a:buNone/>
            </a:pPr>
            <a:r>
              <a:rPr lang="en-US" sz="1400"/>
              <a:t>https://institutional.fidelity.com/app/proxy/content?literatureURL=/953042.PDF​ </a:t>
            </a:r>
          </a:p>
        </p:txBody>
      </p:sp>
      <p:grpSp>
        <p:nvGrpSpPr>
          <p:cNvPr id="8" name="Grupo 7">
            <a:extLst>
              <a:ext uri="{FF2B5EF4-FFF2-40B4-BE49-F238E27FC236}">
                <a16:creationId xmlns:a16="http://schemas.microsoft.com/office/drawing/2014/main" id="{0B0A73DC-5FF3-C1BD-8112-89ABC8CE6F3F}"/>
              </a:ext>
            </a:extLst>
          </p:cNvPr>
          <p:cNvGrpSpPr/>
          <p:nvPr/>
        </p:nvGrpSpPr>
        <p:grpSpPr>
          <a:xfrm>
            <a:off x="152400" y="1356500"/>
            <a:ext cx="8839200" cy="2904375"/>
            <a:chOff x="292703" y="2169042"/>
            <a:chExt cx="11606594" cy="3813682"/>
          </a:xfrm>
        </p:grpSpPr>
        <p:pic>
          <p:nvPicPr>
            <p:cNvPr id="9" name="Picture 6">
              <a:extLst>
                <a:ext uri="{FF2B5EF4-FFF2-40B4-BE49-F238E27FC236}">
                  <a16:creationId xmlns:a16="http://schemas.microsoft.com/office/drawing/2014/main" id="{05D2C89F-EF11-F5D3-5AC0-02D5F51EB623}"/>
                </a:ext>
              </a:extLst>
            </p:cNvPr>
            <p:cNvPicPr>
              <a:picLocks noChangeAspect="1"/>
            </p:cNvPicPr>
            <p:nvPr/>
          </p:nvPicPr>
          <p:blipFill rotWithShape="1">
            <a:blip r:embed="rId2"/>
            <a:srcRect t="8418"/>
            <a:stretch/>
          </p:blipFill>
          <p:spPr>
            <a:xfrm>
              <a:off x="292703" y="2169042"/>
              <a:ext cx="11606594" cy="3813682"/>
            </a:xfrm>
            <a:prstGeom prst="roundRect">
              <a:avLst>
                <a:gd name="adj" fmla="val 5564"/>
              </a:avLst>
            </a:prstGeom>
          </p:spPr>
        </p:pic>
        <p:sp>
          <p:nvSpPr>
            <p:cNvPr id="10" name="Diagrama de flujo: proceso 9">
              <a:extLst>
                <a:ext uri="{FF2B5EF4-FFF2-40B4-BE49-F238E27FC236}">
                  <a16:creationId xmlns:a16="http://schemas.microsoft.com/office/drawing/2014/main" id="{A54E1356-4CFF-EC80-78E0-41EC74CD24EA}"/>
                </a:ext>
              </a:extLst>
            </p:cNvPr>
            <p:cNvSpPr/>
            <p:nvPr/>
          </p:nvSpPr>
          <p:spPr>
            <a:xfrm>
              <a:off x="2651760" y="2369820"/>
              <a:ext cx="8823961" cy="342899"/>
            </a:xfrm>
            <a:prstGeom prst="flowChartProcess">
              <a:avLst/>
            </a:prstGeom>
            <a:solidFill>
              <a:srgbClr val="858C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11" name="CuadroTexto 3">
              <a:extLst>
                <a:ext uri="{FF2B5EF4-FFF2-40B4-BE49-F238E27FC236}">
                  <a16:creationId xmlns:a16="http://schemas.microsoft.com/office/drawing/2014/main" id="{786ED44F-5A1A-2DB4-E46A-ABA8F43756BC}"/>
                </a:ext>
              </a:extLst>
            </p:cNvPr>
            <p:cNvSpPr txBox="1"/>
            <p:nvPr/>
          </p:nvSpPr>
          <p:spPr>
            <a:xfrm>
              <a:off x="3154766" y="2292545"/>
              <a:ext cx="1284270" cy="276999"/>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b="1">
                  <a:solidFill>
                    <a:schemeClr val="bg1"/>
                  </a:solidFill>
                </a:rPr>
                <a:t>Temprana</a:t>
              </a:r>
              <a:endParaRPr lang="es-CO" sz="1200" b="1">
                <a:solidFill>
                  <a:schemeClr val="bg1"/>
                </a:solidFill>
              </a:endParaRPr>
            </a:p>
          </p:txBody>
        </p:sp>
        <p:sp>
          <p:nvSpPr>
            <p:cNvPr id="12" name="CuadroTexto 8">
              <a:extLst>
                <a:ext uri="{FF2B5EF4-FFF2-40B4-BE49-F238E27FC236}">
                  <a16:creationId xmlns:a16="http://schemas.microsoft.com/office/drawing/2014/main" id="{9AA388B5-266C-AE5D-9F6B-032DA7407E84}"/>
                </a:ext>
              </a:extLst>
            </p:cNvPr>
            <p:cNvSpPr txBox="1"/>
            <p:nvPr/>
          </p:nvSpPr>
          <p:spPr>
            <a:xfrm>
              <a:off x="5453864" y="2287131"/>
              <a:ext cx="1284270" cy="276999"/>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b="1">
                  <a:solidFill>
                    <a:schemeClr val="bg1"/>
                  </a:solidFill>
                </a:rPr>
                <a:t>Expansión</a:t>
              </a:r>
              <a:endParaRPr lang="es-CO" sz="1200" b="1">
                <a:solidFill>
                  <a:schemeClr val="bg1"/>
                </a:solidFill>
              </a:endParaRPr>
            </a:p>
          </p:txBody>
        </p:sp>
        <p:sp>
          <p:nvSpPr>
            <p:cNvPr id="13" name="CuadroTexto 10">
              <a:extLst>
                <a:ext uri="{FF2B5EF4-FFF2-40B4-BE49-F238E27FC236}">
                  <a16:creationId xmlns:a16="http://schemas.microsoft.com/office/drawing/2014/main" id="{7AA0774C-81CE-31BB-0EA3-34C98B50E1DC}"/>
                </a:ext>
              </a:extLst>
            </p:cNvPr>
            <p:cNvSpPr txBox="1"/>
            <p:nvPr/>
          </p:nvSpPr>
          <p:spPr>
            <a:xfrm>
              <a:off x="7752962" y="2287131"/>
              <a:ext cx="1284270" cy="276999"/>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b="1">
                  <a:solidFill>
                    <a:schemeClr val="bg1"/>
                  </a:solidFill>
                </a:rPr>
                <a:t>Tardía</a:t>
              </a:r>
              <a:endParaRPr lang="es-CO" sz="1200" b="1">
                <a:solidFill>
                  <a:schemeClr val="bg1"/>
                </a:solidFill>
              </a:endParaRPr>
            </a:p>
          </p:txBody>
        </p:sp>
        <p:sp>
          <p:nvSpPr>
            <p:cNvPr id="14" name="CuadroTexto 14">
              <a:extLst>
                <a:ext uri="{FF2B5EF4-FFF2-40B4-BE49-F238E27FC236}">
                  <a16:creationId xmlns:a16="http://schemas.microsoft.com/office/drawing/2014/main" id="{5962371B-0641-269F-F3BB-F3A1C5B12396}"/>
                </a:ext>
              </a:extLst>
            </p:cNvPr>
            <p:cNvSpPr txBox="1"/>
            <p:nvPr/>
          </p:nvSpPr>
          <p:spPr>
            <a:xfrm>
              <a:off x="10038300" y="2287131"/>
              <a:ext cx="1284270" cy="276999"/>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b="1">
                  <a:solidFill>
                    <a:schemeClr val="bg1"/>
                  </a:solidFill>
                </a:rPr>
                <a:t>Recesión</a:t>
              </a:r>
              <a:endParaRPr lang="es-CO" sz="1200" b="1">
                <a:solidFill>
                  <a:schemeClr val="bg1"/>
                </a:solidFill>
              </a:endParaRPr>
            </a:p>
          </p:txBody>
        </p:sp>
        <p:sp>
          <p:nvSpPr>
            <p:cNvPr id="15" name="CuadroTexto 18">
              <a:extLst>
                <a:ext uri="{FF2B5EF4-FFF2-40B4-BE49-F238E27FC236}">
                  <a16:creationId xmlns:a16="http://schemas.microsoft.com/office/drawing/2014/main" id="{3ACC5D7F-C210-FBE9-B47E-09663B0869FF}"/>
                </a:ext>
              </a:extLst>
            </p:cNvPr>
            <p:cNvSpPr txBox="1"/>
            <p:nvPr/>
          </p:nvSpPr>
          <p:spPr>
            <a:xfrm>
              <a:off x="2939155" y="2435721"/>
              <a:ext cx="1715492" cy="363722"/>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a:solidFill>
                    <a:schemeClr val="bg1"/>
                  </a:solidFill>
                </a:rPr>
                <a:t>Recuperaciones</a:t>
              </a:r>
              <a:endParaRPr lang="es-CO" sz="1200">
                <a:solidFill>
                  <a:schemeClr val="bg1"/>
                </a:solidFill>
              </a:endParaRPr>
            </a:p>
          </p:txBody>
        </p:sp>
        <p:sp>
          <p:nvSpPr>
            <p:cNvPr id="16" name="CuadroTexto 19">
              <a:extLst>
                <a:ext uri="{FF2B5EF4-FFF2-40B4-BE49-F238E27FC236}">
                  <a16:creationId xmlns:a16="http://schemas.microsoft.com/office/drawing/2014/main" id="{B540BA84-68ED-6A90-17B0-93D0D6D1018C}"/>
                </a:ext>
              </a:extLst>
            </p:cNvPr>
            <p:cNvSpPr txBox="1"/>
            <p:nvPr/>
          </p:nvSpPr>
          <p:spPr>
            <a:xfrm>
              <a:off x="5446984" y="2435721"/>
              <a:ext cx="1284270" cy="276999"/>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a:solidFill>
                    <a:schemeClr val="bg1"/>
                  </a:solidFill>
                </a:rPr>
                <a:t>Picos</a:t>
              </a:r>
              <a:endParaRPr lang="es-CO" sz="1200">
                <a:solidFill>
                  <a:schemeClr val="bg1"/>
                </a:solidFill>
              </a:endParaRPr>
            </a:p>
          </p:txBody>
        </p:sp>
        <p:sp>
          <p:nvSpPr>
            <p:cNvPr id="17" name="CuadroTexto 20">
              <a:extLst>
                <a:ext uri="{FF2B5EF4-FFF2-40B4-BE49-F238E27FC236}">
                  <a16:creationId xmlns:a16="http://schemas.microsoft.com/office/drawing/2014/main" id="{74FFEC64-759B-6099-1C83-9834E8125D10}"/>
                </a:ext>
              </a:extLst>
            </p:cNvPr>
            <p:cNvSpPr txBox="1"/>
            <p:nvPr/>
          </p:nvSpPr>
          <p:spPr>
            <a:xfrm>
              <a:off x="7739202" y="2435721"/>
              <a:ext cx="1284270" cy="276999"/>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a:solidFill>
                    <a:schemeClr val="bg1"/>
                  </a:solidFill>
                </a:rPr>
                <a:t>Se modera</a:t>
              </a:r>
              <a:endParaRPr lang="es-CO" sz="1200">
                <a:solidFill>
                  <a:schemeClr val="bg1"/>
                </a:solidFill>
              </a:endParaRPr>
            </a:p>
          </p:txBody>
        </p:sp>
        <p:sp>
          <p:nvSpPr>
            <p:cNvPr id="18" name="CuadroTexto 21">
              <a:extLst>
                <a:ext uri="{FF2B5EF4-FFF2-40B4-BE49-F238E27FC236}">
                  <a16:creationId xmlns:a16="http://schemas.microsoft.com/office/drawing/2014/main" id="{E9D64637-9294-6BF4-D99F-F6C85604818D}"/>
                </a:ext>
              </a:extLst>
            </p:cNvPr>
            <p:cNvSpPr txBox="1"/>
            <p:nvPr/>
          </p:nvSpPr>
          <p:spPr>
            <a:xfrm>
              <a:off x="10024540" y="2435721"/>
              <a:ext cx="1284270" cy="276999"/>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a:solidFill>
                    <a:schemeClr val="bg1"/>
                  </a:solidFill>
                </a:rPr>
                <a:t>Se contrae</a:t>
              </a:r>
              <a:endParaRPr lang="es-CO" sz="1200">
                <a:solidFill>
                  <a:schemeClr val="bg1"/>
                </a:solidFill>
              </a:endParaRPr>
            </a:p>
          </p:txBody>
        </p:sp>
        <p:sp>
          <p:nvSpPr>
            <p:cNvPr id="19" name="CuadroTexto 22">
              <a:extLst>
                <a:ext uri="{FF2B5EF4-FFF2-40B4-BE49-F238E27FC236}">
                  <a16:creationId xmlns:a16="http://schemas.microsoft.com/office/drawing/2014/main" id="{D451C4C9-62B5-1827-4779-8800C91BE172}"/>
                </a:ext>
              </a:extLst>
            </p:cNvPr>
            <p:cNvSpPr txBox="1"/>
            <p:nvPr/>
          </p:nvSpPr>
          <p:spPr>
            <a:xfrm>
              <a:off x="473852" y="2766060"/>
              <a:ext cx="1284270" cy="261610"/>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100">
                  <a:solidFill>
                    <a:schemeClr val="tx1">
                      <a:lumMod val="85000"/>
                      <a:lumOff val="15000"/>
                    </a:schemeClr>
                  </a:solidFill>
                </a:rPr>
                <a:t>Financieros</a:t>
              </a:r>
              <a:endParaRPr lang="es-CO" sz="1100">
                <a:solidFill>
                  <a:schemeClr val="tx1">
                    <a:lumMod val="85000"/>
                    <a:lumOff val="15000"/>
                  </a:schemeClr>
                </a:solidFill>
              </a:endParaRPr>
            </a:p>
          </p:txBody>
        </p:sp>
        <p:sp>
          <p:nvSpPr>
            <p:cNvPr id="20" name="CuadroTexto 24">
              <a:extLst>
                <a:ext uri="{FF2B5EF4-FFF2-40B4-BE49-F238E27FC236}">
                  <a16:creationId xmlns:a16="http://schemas.microsoft.com/office/drawing/2014/main" id="{EB269DFD-0944-96A7-B5C1-87AEC5D90CBC}"/>
                </a:ext>
              </a:extLst>
            </p:cNvPr>
            <p:cNvSpPr txBox="1"/>
            <p:nvPr/>
          </p:nvSpPr>
          <p:spPr>
            <a:xfrm>
              <a:off x="473852" y="3050530"/>
              <a:ext cx="1284270" cy="261610"/>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100">
                  <a:solidFill>
                    <a:schemeClr val="tx1">
                      <a:lumMod val="85000"/>
                      <a:lumOff val="15000"/>
                    </a:schemeClr>
                  </a:solidFill>
                </a:rPr>
                <a:t>Bienes raíces</a:t>
              </a:r>
              <a:endParaRPr lang="es-CO" sz="1100">
                <a:solidFill>
                  <a:schemeClr val="tx1">
                    <a:lumMod val="85000"/>
                    <a:lumOff val="15000"/>
                  </a:schemeClr>
                </a:solidFill>
              </a:endParaRPr>
            </a:p>
          </p:txBody>
        </p:sp>
        <p:sp>
          <p:nvSpPr>
            <p:cNvPr id="21" name="CuadroTexto 25">
              <a:extLst>
                <a:ext uri="{FF2B5EF4-FFF2-40B4-BE49-F238E27FC236}">
                  <a16:creationId xmlns:a16="http://schemas.microsoft.com/office/drawing/2014/main" id="{6D899B34-DE24-DEFB-EE44-48BB5FA855DF}"/>
                </a:ext>
              </a:extLst>
            </p:cNvPr>
            <p:cNvSpPr txBox="1"/>
            <p:nvPr/>
          </p:nvSpPr>
          <p:spPr>
            <a:xfrm>
              <a:off x="473852" y="3340530"/>
              <a:ext cx="2033128" cy="261610"/>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100">
                  <a:solidFill>
                    <a:schemeClr val="tx1">
                      <a:lumMod val="85000"/>
                      <a:lumOff val="15000"/>
                    </a:schemeClr>
                  </a:solidFill>
                </a:rPr>
                <a:t>Bienes de consumo discrecional</a:t>
              </a:r>
              <a:endParaRPr lang="es-CO" sz="1100">
                <a:solidFill>
                  <a:schemeClr val="tx1">
                    <a:lumMod val="85000"/>
                    <a:lumOff val="15000"/>
                  </a:schemeClr>
                </a:solidFill>
              </a:endParaRPr>
            </a:p>
          </p:txBody>
        </p:sp>
        <p:sp>
          <p:nvSpPr>
            <p:cNvPr id="22" name="CuadroTexto 26">
              <a:extLst>
                <a:ext uri="{FF2B5EF4-FFF2-40B4-BE49-F238E27FC236}">
                  <a16:creationId xmlns:a16="http://schemas.microsoft.com/office/drawing/2014/main" id="{DEE31E68-4C9F-D24B-DB1E-A3941B880EA0}"/>
                </a:ext>
              </a:extLst>
            </p:cNvPr>
            <p:cNvSpPr txBox="1"/>
            <p:nvPr/>
          </p:nvSpPr>
          <p:spPr>
            <a:xfrm>
              <a:off x="473852" y="3653390"/>
              <a:ext cx="2033128" cy="261610"/>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100">
                  <a:solidFill>
                    <a:schemeClr val="tx1">
                      <a:lumMod val="85000"/>
                      <a:lumOff val="15000"/>
                    </a:schemeClr>
                  </a:solidFill>
                </a:rPr>
                <a:t>Tecnología</a:t>
              </a:r>
              <a:endParaRPr lang="es-CO" sz="1100">
                <a:solidFill>
                  <a:schemeClr val="tx1">
                    <a:lumMod val="85000"/>
                    <a:lumOff val="15000"/>
                  </a:schemeClr>
                </a:solidFill>
              </a:endParaRPr>
            </a:p>
          </p:txBody>
        </p:sp>
        <p:sp>
          <p:nvSpPr>
            <p:cNvPr id="23" name="CuadroTexto 27">
              <a:extLst>
                <a:ext uri="{FF2B5EF4-FFF2-40B4-BE49-F238E27FC236}">
                  <a16:creationId xmlns:a16="http://schemas.microsoft.com/office/drawing/2014/main" id="{DE5C35C3-5FEB-6C1F-9558-4522E21E7B43}"/>
                </a:ext>
              </a:extLst>
            </p:cNvPr>
            <p:cNvSpPr txBox="1"/>
            <p:nvPr/>
          </p:nvSpPr>
          <p:spPr>
            <a:xfrm>
              <a:off x="473852" y="3939703"/>
              <a:ext cx="2033128" cy="261610"/>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100">
                  <a:solidFill>
                    <a:schemeClr val="tx1">
                      <a:lumMod val="85000"/>
                      <a:lumOff val="15000"/>
                    </a:schemeClr>
                  </a:solidFill>
                </a:rPr>
                <a:t>Industriales</a:t>
              </a:r>
              <a:endParaRPr lang="es-CO" sz="1100">
                <a:solidFill>
                  <a:schemeClr val="tx1">
                    <a:lumMod val="85000"/>
                    <a:lumOff val="15000"/>
                  </a:schemeClr>
                </a:solidFill>
              </a:endParaRPr>
            </a:p>
          </p:txBody>
        </p:sp>
        <p:sp>
          <p:nvSpPr>
            <p:cNvPr id="24" name="CuadroTexto 28">
              <a:extLst>
                <a:ext uri="{FF2B5EF4-FFF2-40B4-BE49-F238E27FC236}">
                  <a16:creationId xmlns:a16="http://schemas.microsoft.com/office/drawing/2014/main" id="{9AC1E65F-9B6B-1BF8-E1C8-75DD7D488F16}"/>
                </a:ext>
              </a:extLst>
            </p:cNvPr>
            <p:cNvSpPr txBox="1"/>
            <p:nvPr/>
          </p:nvSpPr>
          <p:spPr>
            <a:xfrm>
              <a:off x="473852" y="4231235"/>
              <a:ext cx="2033128" cy="261610"/>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100">
                  <a:solidFill>
                    <a:schemeClr val="tx1">
                      <a:lumMod val="85000"/>
                      <a:lumOff val="15000"/>
                    </a:schemeClr>
                  </a:solidFill>
                </a:rPr>
                <a:t>Materiales</a:t>
              </a:r>
              <a:endParaRPr lang="es-CO" sz="1100">
                <a:solidFill>
                  <a:schemeClr val="tx1">
                    <a:lumMod val="85000"/>
                    <a:lumOff val="15000"/>
                  </a:schemeClr>
                </a:solidFill>
              </a:endParaRPr>
            </a:p>
          </p:txBody>
        </p:sp>
        <p:sp>
          <p:nvSpPr>
            <p:cNvPr id="25" name="CuadroTexto 29">
              <a:extLst>
                <a:ext uri="{FF2B5EF4-FFF2-40B4-BE49-F238E27FC236}">
                  <a16:creationId xmlns:a16="http://schemas.microsoft.com/office/drawing/2014/main" id="{E82E8C77-8B9F-C61C-4C2F-76506441199E}"/>
                </a:ext>
              </a:extLst>
            </p:cNvPr>
            <p:cNvSpPr txBox="1"/>
            <p:nvPr/>
          </p:nvSpPr>
          <p:spPr>
            <a:xfrm>
              <a:off x="473852" y="4522767"/>
              <a:ext cx="2033128" cy="261610"/>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100">
                  <a:solidFill>
                    <a:schemeClr val="tx1">
                      <a:lumMod val="85000"/>
                      <a:lumOff val="15000"/>
                    </a:schemeClr>
                  </a:solidFill>
                </a:rPr>
                <a:t>Bienes de consumo básico</a:t>
              </a:r>
              <a:endParaRPr lang="es-CO" sz="1100">
                <a:solidFill>
                  <a:schemeClr val="tx1">
                    <a:lumMod val="85000"/>
                    <a:lumOff val="15000"/>
                  </a:schemeClr>
                </a:solidFill>
              </a:endParaRPr>
            </a:p>
          </p:txBody>
        </p:sp>
        <p:sp>
          <p:nvSpPr>
            <p:cNvPr id="26" name="CuadroTexto 30">
              <a:extLst>
                <a:ext uri="{FF2B5EF4-FFF2-40B4-BE49-F238E27FC236}">
                  <a16:creationId xmlns:a16="http://schemas.microsoft.com/office/drawing/2014/main" id="{8641ACE4-12A0-1688-ADB2-0172A2BF4812}"/>
                </a:ext>
              </a:extLst>
            </p:cNvPr>
            <p:cNvSpPr txBox="1"/>
            <p:nvPr/>
          </p:nvSpPr>
          <p:spPr>
            <a:xfrm>
              <a:off x="473852" y="4809488"/>
              <a:ext cx="2033128" cy="261610"/>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100">
                  <a:solidFill>
                    <a:schemeClr val="tx1">
                      <a:lumMod val="85000"/>
                      <a:lumOff val="15000"/>
                    </a:schemeClr>
                  </a:solidFill>
                </a:rPr>
                <a:t>Cuidado de la salud</a:t>
              </a:r>
              <a:endParaRPr lang="es-CO" sz="1100">
                <a:solidFill>
                  <a:schemeClr val="tx1">
                    <a:lumMod val="85000"/>
                    <a:lumOff val="15000"/>
                  </a:schemeClr>
                </a:solidFill>
              </a:endParaRPr>
            </a:p>
          </p:txBody>
        </p:sp>
        <p:sp>
          <p:nvSpPr>
            <p:cNvPr id="27" name="CuadroTexto 31">
              <a:extLst>
                <a:ext uri="{FF2B5EF4-FFF2-40B4-BE49-F238E27FC236}">
                  <a16:creationId xmlns:a16="http://schemas.microsoft.com/office/drawing/2014/main" id="{22E1C606-984A-620E-3383-D58E5C64D2D0}"/>
                </a:ext>
              </a:extLst>
            </p:cNvPr>
            <p:cNvSpPr txBox="1"/>
            <p:nvPr/>
          </p:nvSpPr>
          <p:spPr>
            <a:xfrm>
              <a:off x="473852" y="5092991"/>
              <a:ext cx="2033128" cy="261610"/>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100">
                  <a:solidFill>
                    <a:schemeClr val="tx1">
                      <a:lumMod val="85000"/>
                      <a:lumOff val="15000"/>
                    </a:schemeClr>
                  </a:solidFill>
                </a:rPr>
                <a:t>Energía</a:t>
              </a:r>
              <a:endParaRPr lang="es-CO" sz="1100">
                <a:solidFill>
                  <a:schemeClr val="tx1">
                    <a:lumMod val="85000"/>
                    <a:lumOff val="15000"/>
                  </a:schemeClr>
                </a:solidFill>
              </a:endParaRPr>
            </a:p>
          </p:txBody>
        </p:sp>
        <p:sp>
          <p:nvSpPr>
            <p:cNvPr id="28" name="CuadroTexto 32">
              <a:extLst>
                <a:ext uri="{FF2B5EF4-FFF2-40B4-BE49-F238E27FC236}">
                  <a16:creationId xmlns:a16="http://schemas.microsoft.com/office/drawing/2014/main" id="{11CF9712-78AC-6505-AB34-DEFE75C2B77F}"/>
                </a:ext>
              </a:extLst>
            </p:cNvPr>
            <p:cNvSpPr txBox="1"/>
            <p:nvPr/>
          </p:nvSpPr>
          <p:spPr>
            <a:xfrm>
              <a:off x="473852" y="5384523"/>
              <a:ext cx="2033128" cy="261610"/>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100">
                  <a:solidFill>
                    <a:schemeClr val="tx1">
                      <a:lumMod val="85000"/>
                      <a:lumOff val="15000"/>
                    </a:schemeClr>
                  </a:solidFill>
                </a:rPr>
                <a:t>Servicios de comunicación</a:t>
              </a:r>
              <a:endParaRPr lang="es-CO" sz="1100">
                <a:solidFill>
                  <a:schemeClr val="tx1">
                    <a:lumMod val="85000"/>
                    <a:lumOff val="15000"/>
                  </a:schemeClr>
                </a:solidFill>
              </a:endParaRPr>
            </a:p>
          </p:txBody>
        </p:sp>
        <p:sp>
          <p:nvSpPr>
            <p:cNvPr id="29" name="CuadroTexto 33">
              <a:extLst>
                <a:ext uri="{FF2B5EF4-FFF2-40B4-BE49-F238E27FC236}">
                  <a16:creationId xmlns:a16="http://schemas.microsoft.com/office/drawing/2014/main" id="{F749C378-3EE0-E2FE-6994-CF446E0C82F5}"/>
                </a:ext>
              </a:extLst>
            </p:cNvPr>
            <p:cNvSpPr txBox="1"/>
            <p:nvPr/>
          </p:nvSpPr>
          <p:spPr>
            <a:xfrm>
              <a:off x="473852" y="5676055"/>
              <a:ext cx="2033128" cy="261610"/>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100">
                  <a:solidFill>
                    <a:schemeClr val="tx1">
                      <a:lumMod val="85000"/>
                      <a:lumOff val="15000"/>
                    </a:schemeClr>
                  </a:solidFill>
                </a:rPr>
                <a:t>Servicios públicos</a:t>
              </a:r>
              <a:endParaRPr lang="es-CO" sz="1100">
                <a:solidFill>
                  <a:schemeClr val="tx1">
                    <a:lumMod val="85000"/>
                    <a:lumOff val="15000"/>
                  </a:schemeClr>
                </a:solidFill>
              </a:endParaRPr>
            </a:p>
          </p:txBody>
        </p:sp>
      </p:grpSp>
    </p:spTree>
    <p:extLst>
      <p:ext uri="{BB962C8B-B14F-4D97-AF65-F5344CB8AC3E}">
        <p14:creationId xmlns:p14="http://schemas.microsoft.com/office/powerpoint/2010/main" val="2156055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CC-4F22-55D3-F594-D7399F0A2416}"/>
              </a:ext>
            </a:extLst>
          </p:cNvPr>
          <p:cNvSpPr>
            <a:spLocks noGrp="1"/>
          </p:cNvSpPr>
          <p:nvPr>
            <p:ph type="title"/>
          </p:nvPr>
        </p:nvSpPr>
        <p:spPr>
          <a:xfrm>
            <a:off x="1143725" y="225731"/>
            <a:ext cx="6856549" cy="673463"/>
          </a:xfrm>
        </p:spPr>
        <p:txBody>
          <a:bodyPr/>
          <a:lstStyle/>
          <a:p>
            <a:pPr algn="ctr"/>
            <a:r>
              <a:rPr lang="es-MX" sz="2400"/>
              <a:t>Identificando tendencias en la práctica - Cíclicas​ ❇️</a:t>
            </a:r>
            <a:endParaRPr lang="en-US" sz="2400"/>
          </a:p>
        </p:txBody>
      </p:sp>
      <p:sp>
        <p:nvSpPr>
          <p:cNvPr id="3" name="Text Placeholder 2">
            <a:extLst>
              <a:ext uri="{FF2B5EF4-FFF2-40B4-BE49-F238E27FC236}">
                <a16:creationId xmlns:a16="http://schemas.microsoft.com/office/drawing/2014/main" id="{0C4F0F44-458D-8DD0-9D45-3250092CC9C4}"/>
              </a:ext>
            </a:extLst>
          </p:cNvPr>
          <p:cNvSpPr>
            <a:spLocks noGrp="1"/>
          </p:cNvSpPr>
          <p:nvPr>
            <p:ph type="body" sz="quarter" idx="11"/>
          </p:nvPr>
        </p:nvSpPr>
        <p:spPr>
          <a:xfrm>
            <a:off x="1333839" y="993518"/>
            <a:ext cx="6476319" cy="410765"/>
          </a:xfrm>
        </p:spPr>
        <p:txBody>
          <a:bodyPr>
            <a:normAutofit/>
          </a:bodyPr>
          <a:lstStyle/>
          <a:p>
            <a:pPr algn="ctr"/>
            <a:r>
              <a:rPr lang="es-MX" sz="1200" b="0"/>
              <a:t>El Índice de Gerentes de Compras (PMI, por sus siglas en inglés)​</a:t>
            </a:r>
            <a:endParaRPr lang="en-US" sz="1200" b="0"/>
          </a:p>
        </p:txBody>
      </p:sp>
      <p:pic>
        <p:nvPicPr>
          <p:cNvPr id="18434" name="Picture 2">
            <a:extLst>
              <a:ext uri="{FF2B5EF4-FFF2-40B4-BE49-F238E27FC236}">
                <a16:creationId xmlns:a16="http://schemas.microsoft.com/office/drawing/2014/main" id="{478796B0-BF13-8256-24FC-F26AA9CD9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96" y="1404283"/>
            <a:ext cx="5995761" cy="351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1CA54-6C5B-C595-E80C-5239C96DC853}"/>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F482B43B-7952-96A4-611F-CA6020CB1775}"/>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9AC04AA7-E258-B8AB-9547-5C4509900741}"/>
              </a:ext>
            </a:extLst>
          </p:cNvPr>
          <p:cNvSpPr>
            <a:spLocks noGrp="1"/>
          </p:cNvSpPr>
          <p:nvPr>
            <p:ph type="title"/>
          </p:nvPr>
        </p:nvSpPr>
        <p:spPr>
          <a:xfrm>
            <a:off x="262754" y="564307"/>
            <a:ext cx="3866606" cy="3241362"/>
          </a:xfrm>
        </p:spPr>
        <p:txBody>
          <a:bodyPr anchor="t"/>
          <a:lstStyle/>
          <a:p>
            <a:r>
              <a:rPr lang="es-MX" sz="2800"/>
              <a:t>Identificando Tendencias en la Practica – Cíclicas El Índice de Gerentes de Compras (PMI, por sus siglas en inglés)</a:t>
            </a:r>
            <a:endParaRPr lang="en-US" sz="2800"/>
          </a:p>
        </p:txBody>
      </p:sp>
      <p:sp>
        <p:nvSpPr>
          <p:cNvPr id="3" name="Text Placeholder 2">
            <a:extLst>
              <a:ext uri="{FF2B5EF4-FFF2-40B4-BE49-F238E27FC236}">
                <a16:creationId xmlns:a16="http://schemas.microsoft.com/office/drawing/2014/main" id="{40F1243A-4152-A220-E95E-33D56E2A395B}"/>
              </a:ext>
            </a:extLst>
          </p:cNvPr>
          <p:cNvSpPr>
            <a:spLocks noGrp="1"/>
          </p:cNvSpPr>
          <p:nvPr>
            <p:ph type="body" sz="quarter" idx="10"/>
          </p:nvPr>
        </p:nvSpPr>
        <p:spPr>
          <a:xfrm>
            <a:off x="262754" y="4171091"/>
            <a:ext cx="4038127" cy="731520"/>
          </a:xfrm>
        </p:spPr>
        <p:txBody>
          <a:bodyPr>
            <a:normAutofit fontScale="62500" lnSpcReduction="20000"/>
          </a:bodyPr>
          <a:lstStyle/>
          <a:p>
            <a:pPr>
              <a:buClr>
                <a:srgbClr val="FFC000"/>
              </a:buClr>
            </a:pPr>
            <a:r>
              <a:rPr lang="es-MX"/>
              <a:t>Donde consultar el PMI ​</a:t>
            </a:r>
          </a:p>
          <a:p>
            <a:pPr>
              <a:buClr>
                <a:srgbClr val="FFC000"/>
              </a:buClr>
            </a:pPr>
            <a:r>
              <a:rPr lang="es-MX">
                <a:hlinkClick r:id="rId2">
                  <a:extLst>
                    <a:ext uri="{A12FA001-AC4F-418D-AE19-62706E023703}">
                      <ahyp:hlinkClr xmlns:ahyp="http://schemas.microsoft.com/office/drawing/2018/hyperlinkcolor" val="tx"/>
                    </a:ext>
                  </a:extLst>
                </a:hlinkClick>
              </a:rPr>
              <a:t>https://www.ismworld.org/supply-management-news-and-reports/reports/ism-report-on-business/</a:t>
            </a:r>
            <a:r>
              <a:rPr lang="es-MX"/>
              <a:t> </a:t>
            </a:r>
            <a:endParaRPr lang="en-US" err="1"/>
          </a:p>
        </p:txBody>
      </p:sp>
      <p:pic>
        <p:nvPicPr>
          <p:cNvPr id="6" name="Imagen 5">
            <a:extLst>
              <a:ext uri="{FF2B5EF4-FFF2-40B4-BE49-F238E27FC236}">
                <a16:creationId xmlns:a16="http://schemas.microsoft.com/office/drawing/2014/main" id="{174C120A-C2AC-06F1-007D-18E9867F7A69}"/>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4267200" y="133350"/>
            <a:ext cx="4876800" cy="4876800"/>
          </a:xfrm>
          <a:prstGeom prst="rect">
            <a:avLst/>
          </a:prstGeom>
        </p:spPr>
      </p:pic>
      <p:pic>
        <p:nvPicPr>
          <p:cNvPr id="21506" name="Picture 2">
            <a:extLst>
              <a:ext uri="{FF2B5EF4-FFF2-40B4-BE49-F238E27FC236}">
                <a16:creationId xmlns:a16="http://schemas.microsoft.com/office/drawing/2014/main" id="{D9024C3D-FF90-D873-8B99-975BAC067E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2881" y="359186"/>
            <a:ext cx="46482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874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80875-8C5A-D20F-2A0A-1A9C62CF75FA}"/>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F9E86501-88A1-FF45-CFA7-6429DCFCEEAB}"/>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B6EA8C0F-5867-E963-37D8-17E5B58D12A4}"/>
              </a:ext>
            </a:extLst>
          </p:cNvPr>
          <p:cNvSpPr>
            <a:spLocks noGrp="1"/>
          </p:cNvSpPr>
          <p:nvPr>
            <p:ph type="title"/>
          </p:nvPr>
        </p:nvSpPr>
        <p:spPr>
          <a:xfrm>
            <a:off x="182564" y="195119"/>
            <a:ext cx="7901577" cy="1115914"/>
          </a:xfrm>
        </p:spPr>
        <p:txBody>
          <a:bodyPr anchor="t"/>
          <a:lstStyle/>
          <a:p>
            <a:r>
              <a:rPr lang="es-MX">
                <a:latin typeface="Verdana"/>
                <a:ea typeface="Verdana"/>
              </a:rPr>
              <a:t>Identificando tendencias en la práctica - Cíclicas​</a:t>
            </a:r>
            <a:endParaRPr lang="en-US"/>
          </a:p>
        </p:txBody>
      </p:sp>
      <p:sp>
        <p:nvSpPr>
          <p:cNvPr id="3" name="Text Placeholder 2">
            <a:extLst>
              <a:ext uri="{FF2B5EF4-FFF2-40B4-BE49-F238E27FC236}">
                <a16:creationId xmlns:a16="http://schemas.microsoft.com/office/drawing/2014/main" id="{EB0A7AE8-6BED-8AD5-F8E7-5109ABFD88D9}"/>
              </a:ext>
            </a:extLst>
          </p:cNvPr>
          <p:cNvSpPr>
            <a:spLocks noGrp="1"/>
          </p:cNvSpPr>
          <p:nvPr>
            <p:ph type="body" sz="quarter" idx="10"/>
          </p:nvPr>
        </p:nvSpPr>
        <p:spPr>
          <a:xfrm>
            <a:off x="182564" y="1298899"/>
            <a:ext cx="4760596" cy="731520"/>
          </a:xfrm>
        </p:spPr>
        <p:txBody>
          <a:bodyPr>
            <a:normAutofit/>
          </a:bodyPr>
          <a:lstStyle/>
          <a:p>
            <a:r>
              <a:rPr lang="es-CO"/>
              <a:t>La curva de rendimientos​</a:t>
            </a:r>
            <a:endParaRPr lang="es-MX">
              <a:latin typeface="Verdana"/>
              <a:ea typeface="Verdana"/>
            </a:endParaRPr>
          </a:p>
        </p:txBody>
      </p:sp>
      <p:cxnSp>
        <p:nvCxnSpPr>
          <p:cNvPr id="7" name="Conector recto 6">
            <a:extLst>
              <a:ext uri="{FF2B5EF4-FFF2-40B4-BE49-F238E27FC236}">
                <a16:creationId xmlns:a16="http://schemas.microsoft.com/office/drawing/2014/main" id="{D86F0C45-FAE2-C182-4D2F-88D97A92ED19}"/>
              </a:ext>
            </a:extLst>
          </p:cNvPr>
          <p:cNvCxnSpPr/>
          <p:nvPr/>
        </p:nvCxnSpPr>
        <p:spPr>
          <a:xfrm>
            <a:off x="182564" y="1174620"/>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8" name="Imagen 7">
            <a:extLst>
              <a:ext uri="{FF2B5EF4-FFF2-40B4-BE49-F238E27FC236}">
                <a16:creationId xmlns:a16="http://schemas.microsoft.com/office/drawing/2014/main" id="{B31D2AD5-297F-B983-B6EE-73E73199772C}"/>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326293" y="220779"/>
            <a:ext cx="4920343" cy="4920343"/>
          </a:xfrm>
          <a:prstGeom prst="rect">
            <a:avLst/>
          </a:prstGeom>
        </p:spPr>
      </p:pic>
      <p:pic>
        <p:nvPicPr>
          <p:cNvPr id="22530" name="Picture 2">
            <a:extLst>
              <a:ext uri="{FF2B5EF4-FFF2-40B4-BE49-F238E27FC236}">
                <a16:creationId xmlns:a16="http://schemas.microsoft.com/office/drawing/2014/main" id="{801F693D-F5F4-E496-BE15-6C00CA2463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4" y="1936513"/>
            <a:ext cx="8778872" cy="2991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252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347D-30E2-8F19-7C0C-9251BFB71C84}"/>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9D3011AC-0965-97F4-290D-39C2ACD33DBD}"/>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94AAA90-125F-3DC0-86B0-709598D9865D}"/>
              </a:ext>
            </a:extLst>
          </p:cNvPr>
          <p:cNvSpPr>
            <a:spLocks noGrp="1"/>
          </p:cNvSpPr>
          <p:nvPr>
            <p:ph type="title"/>
          </p:nvPr>
        </p:nvSpPr>
        <p:spPr>
          <a:xfrm>
            <a:off x="91282" y="212039"/>
            <a:ext cx="8961436" cy="559624"/>
          </a:xfrm>
        </p:spPr>
        <p:txBody>
          <a:bodyPr anchor="t"/>
          <a:lstStyle/>
          <a:p>
            <a:pPr algn="ctr"/>
            <a:r>
              <a:rPr lang="es-MX" sz="2400">
                <a:latin typeface="Verdana"/>
                <a:ea typeface="Verdana"/>
              </a:rPr>
              <a:t>Identificando tendencias en la práctica - Cíclicas​</a:t>
            </a:r>
            <a:endParaRPr lang="en-US" sz="2400"/>
          </a:p>
        </p:txBody>
      </p:sp>
      <p:sp>
        <p:nvSpPr>
          <p:cNvPr id="3" name="Text Placeholder 2">
            <a:extLst>
              <a:ext uri="{FF2B5EF4-FFF2-40B4-BE49-F238E27FC236}">
                <a16:creationId xmlns:a16="http://schemas.microsoft.com/office/drawing/2014/main" id="{E1CCBE09-2D91-591F-5645-C3ABDCA2E055}"/>
              </a:ext>
            </a:extLst>
          </p:cNvPr>
          <p:cNvSpPr>
            <a:spLocks noGrp="1"/>
          </p:cNvSpPr>
          <p:nvPr>
            <p:ph type="body" sz="quarter" idx="10"/>
          </p:nvPr>
        </p:nvSpPr>
        <p:spPr>
          <a:xfrm>
            <a:off x="2191702" y="903886"/>
            <a:ext cx="4760596" cy="286285"/>
          </a:xfrm>
        </p:spPr>
        <p:txBody>
          <a:bodyPr>
            <a:normAutofit fontScale="92500" lnSpcReduction="10000"/>
          </a:bodyPr>
          <a:lstStyle/>
          <a:p>
            <a:pPr algn="ctr"/>
            <a:r>
              <a:rPr lang="es-CO" sz="1600"/>
              <a:t>Política monetaria y liquidez​</a:t>
            </a:r>
            <a:endParaRPr lang="es-MX" sz="1600">
              <a:latin typeface="Verdana"/>
              <a:ea typeface="Verdana"/>
            </a:endParaRPr>
          </a:p>
        </p:txBody>
      </p:sp>
      <p:cxnSp>
        <p:nvCxnSpPr>
          <p:cNvPr id="7" name="Conector recto 6">
            <a:extLst>
              <a:ext uri="{FF2B5EF4-FFF2-40B4-BE49-F238E27FC236}">
                <a16:creationId xmlns:a16="http://schemas.microsoft.com/office/drawing/2014/main" id="{FC4CC799-D78C-A697-093D-F8AB3808DE72}"/>
              </a:ext>
            </a:extLst>
          </p:cNvPr>
          <p:cNvCxnSpPr/>
          <p:nvPr/>
        </p:nvCxnSpPr>
        <p:spPr>
          <a:xfrm>
            <a:off x="2191702" y="771663"/>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8" name="Imagen 7">
            <a:extLst>
              <a:ext uri="{FF2B5EF4-FFF2-40B4-BE49-F238E27FC236}">
                <a16:creationId xmlns:a16="http://schemas.microsoft.com/office/drawing/2014/main" id="{4E3F8299-E32F-4204-C239-A0ABD31B7D52}"/>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326293" y="220779"/>
            <a:ext cx="4920343" cy="4920343"/>
          </a:xfrm>
          <a:prstGeom prst="rect">
            <a:avLst/>
          </a:prstGeom>
        </p:spPr>
      </p:pic>
      <p:grpSp>
        <p:nvGrpSpPr>
          <p:cNvPr id="4" name="Group 6">
            <a:extLst>
              <a:ext uri="{FF2B5EF4-FFF2-40B4-BE49-F238E27FC236}">
                <a16:creationId xmlns:a16="http://schemas.microsoft.com/office/drawing/2014/main" id="{FE507282-B86B-C3F7-730F-21E240CFC49B}"/>
              </a:ext>
            </a:extLst>
          </p:cNvPr>
          <p:cNvGrpSpPr/>
          <p:nvPr/>
        </p:nvGrpSpPr>
        <p:grpSpPr>
          <a:xfrm>
            <a:off x="846881" y="1293222"/>
            <a:ext cx="7450238" cy="3638239"/>
            <a:chOff x="1083922" y="1438913"/>
            <a:chExt cx="10024153" cy="4895182"/>
          </a:xfrm>
        </p:grpSpPr>
        <p:pic>
          <p:nvPicPr>
            <p:cNvPr id="6" name="Picture 3">
              <a:extLst>
                <a:ext uri="{FF2B5EF4-FFF2-40B4-BE49-F238E27FC236}">
                  <a16:creationId xmlns:a16="http://schemas.microsoft.com/office/drawing/2014/main" id="{D515BD76-7F2C-3E48-7880-05EA38EA2FB6}"/>
                </a:ext>
              </a:extLst>
            </p:cNvPr>
            <p:cNvPicPr>
              <a:picLocks noChangeAspect="1"/>
            </p:cNvPicPr>
            <p:nvPr/>
          </p:nvPicPr>
          <p:blipFill rotWithShape="1">
            <a:blip r:embed="rId4"/>
            <a:srcRect r="9966"/>
            <a:stretch/>
          </p:blipFill>
          <p:spPr>
            <a:xfrm>
              <a:off x="1083922" y="1438913"/>
              <a:ext cx="10024153" cy="4895182"/>
            </a:xfrm>
            <a:prstGeom prst="rect">
              <a:avLst/>
            </a:prstGeom>
          </p:spPr>
        </p:pic>
        <p:sp>
          <p:nvSpPr>
            <p:cNvPr id="9" name="CuadroTexto 3">
              <a:extLst>
                <a:ext uri="{FF2B5EF4-FFF2-40B4-BE49-F238E27FC236}">
                  <a16:creationId xmlns:a16="http://schemas.microsoft.com/office/drawing/2014/main" id="{C654251C-E9EE-672E-9FC3-4E30826A1B06}"/>
                </a:ext>
              </a:extLst>
            </p:cNvPr>
            <p:cNvSpPr txBox="1"/>
            <p:nvPr/>
          </p:nvSpPr>
          <p:spPr>
            <a:xfrm>
              <a:off x="1660487" y="1795441"/>
              <a:ext cx="6081441" cy="353853"/>
            </a:xfrm>
            <a:prstGeom prst="rect">
              <a:avLst/>
            </a:prstGeom>
            <a:solidFill>
              <a:schemeClr val="bg1"/>
            </a:solidFill>
            <a:ln w="19050">
              <a:solidFill>
                <a:schemeClr val="tx1">
                  <a:lumMod val="85000"/>
                  <a:lumOff val="15000"/>
                </a:schemeClr>
              </a:solid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b="1" i="0">
                  <a:solidFill>
                    <a:schemeClr val="tx1">
                      <a:lumMod val="85000"/>
                      <a:lumOff val="15000"/>
                    </a:schemeClr>
                  </a:solidFill>
                  <a:effectLst/>
                  <a:latin typeface="Aptos" panose="020B0004020202020204" pitchFamily="34" charset="0"/>
                </a:rPr>
                <a:t>S&amp;P 500 Y ACTIVOS DE LOS PRINCIPALES BANCOS CENTRALES</a:t>
              </a:r>
              <a:endParaRPr lang="es-CO" sz="1200" b="1">
                <a:solidFill>
                  <a:schemeClr val="tx1">
                    <a:lumMod val="85000"/>
                    <a:lumOff val="15000"/>
                  </a:schemeClr>
                </a:solidFill>
                <a:latin typeface="Aptos" panose="020B0004020202020204" pitchFamily="34" charset="0"/>
              </a:endParaRPr>
            </a:p>
          </p:txBody>
        </p:sp>
        <p:sp>
          <p:nvSpPr>
            <p:cNvPr id="10" name="Diagrama de flujo: proceso 9">
              <a:extLst>
                <a:ext uri="{FF2B5EF4-FFF2-40B4-BE49-F238E27FC236}">
                  <a16:creationId xmlns:a16="http://schemas.microsoft.com/office/drawing/2014/main" id="{54AC6923-74D6-2670-F0D8-F047136B466A}"/>
                </a:ext>
              </a:extLst>
            </p:cNvPr>
            <p:cNvSpPr/>
            <p:nvPr/>
          </p:nvSpPr>
          <p:spPr>
            <a:xfrm>
              <a:off x="1660489" y="1438913"/>
              <a:ext cx="928599" cy="276999"/>
            </a:xfrm>
            <a:prstGeom prst="flowChart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grpSp>
    </p:spTree>
    <p:extLst>
      <p:ext uri="{BB962C8B-B14F-4D97-AF65-F5344CB8AC3E}">
        <p14:creationId xmlns:p14="http://schemas.microsoft.com/office/powerpoint/2010/main" val="19633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30AF1-56A1-914C-1AD4-F3EE6F47B9E4}"/>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D4C91E8B-7664-1CA8-6E43-E6DABB660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1">
            <a:extLst>
              <a:ext uri="{FF2B5EF4-FFF2-40B4-BE49-F238E27FC236}">
                <a16:creationId xmlns:a16="http://schemas.microsoft.com/office/drawing/2014/main" id="{47644117-796C-912B-CA63-E38C96B5EDB6}"/>
              </a:ext>
            </a:extLst>
          </p:cNvPr>
          <p:cNvSpPr txBox="1">
            <a:spLocks/>
          </p:cNvSpPr>
          <p:nvPr/>
        </p:nvSpPr>
        <p:spPr>
          <a:xfrm>
            <a:off x="182880" y="204885"/>
            <a:ext cx="8148320" cy="915222"/>
          </a:xfrm>
          <a:prstGeom prst="rect">
            <a:avLst/>
          </a:prstGeom>
        </p:spPr>
        <p:txBody>
          <a:bodyPr vert="horz" lIns="91440" tIns="45720" rIns="91440" bIns="45720" rtlCol="0" anchor="t">
            <a:noAutofit/>
          </a:bodyPr>
          <a:lstStyle>
            <a:lvl1pPr algn="ctr"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pPr algn="l"/>
            <a:r>
              <a:rPr lang="es-MX">
                <a:latin typeface="Verdana"/>
                <a:ea typeface="Verdana"/>
              </a:rPr>
              <a:t>Identificando tendencias en la práctica - Tácticas​ 🗃️</a:t>
            </a:r>
            <a:endParaRPr lang="en-US"/>
          </a:p>
        </p:txBody>
      </p:sp>
      <p:sp>
        <p:nvSpPr>
          <p:cNvPr id="5" name="Text Placeholder 2">
            <a:extLst>
              <a:ext uri="{FF2B5EF4-FFF2-40B4-BE49-F238E27FC236}">
                <a16:creationId xmlns:a16="http://schemas.microsoft.com/office/drawing/2014/main" id="{33973063-3712-C6EA-F883-F78645BF58D1}"/>
              </a:ext>
            </a:extLst>
          </p:cNvPr>
          <p:cNvSpPr>
            <a:spLocks noGrp="1"/>
          </p:cNvSpPr>
          <p:nvPr>
            <p:ph type="body" sz="quarter" idx="10"/>
          </p:nvPr>
        </p:nvSpPr>
        <p:spPr>
          <a:xfrm>
            <a:off x="182564" y="1395424"/>
            <a:ext cx="4760586" cy="3418244"/>
          </a:xfrm>
        </p:spPr>
        <p:txBody>
          <a:bodyPr>
            <a:normAutofit lnSpcReduction="10000"/>
          </a:bodyPr>
          <a:lstStyle/>
          <a:p>
            <a:pPr algn="l"/>
            <a:r>
              <a:rPr lang="es-MX"/>
              <a:t>Los </a:t>
            </a:r>
            <a:r>
              <a:rPr lang="es-MX" err="1"/>
              <a:t>traders</a:t>
            </a:r>
            <a:r>
              <a:rPr lang="es-MX"/>
              <a:t> en estos mercados deben conocer las respuestas a estas preguntas en este momento:​</a:t>
            </a:r>
          </a:p>
          <a:p>
            <a:pPr algn="l"/>
            <a:endParaRPr lang="es-MX"/>
          </a:p>
          <a:p>
            <a:pPr algn="l"/>
            <a:r>
              <a:rPr lang="es-MX"/>
              <a:t>Si Boris Johnson pierde el voto de confianza, ¿eso es bueno o malo para el par GBP/USD?​</a:t>
            </a:r>
          </a:p>
          <a:p>
            <a:pPr algn="l"/>
            <a:endParaRPr lang="es-MX"/>
          </a:p>
          <a:p>
            <a:pPr algn="l"/>
            <a:r>
              <a:rPr lang="es-MX"/>
              <a:t>Si la SEC anuncia que ETH no pasa la Prueba </a:t>
            </a:r>
            <a:r>
              <a:rPr lang="es-MX" err="1"/>
              <a:t>Howey</a:t>
            </a:r>
            <a:r>
              <a:rPr lang="es-MX"/>
              <a:t> y se considera un valor, ¿cómo operarán varias </a:t>
            </a:r>
            <a:r>
              <a:rPr lang="es-MX" err="1"/>
              <a:t>altcoins</a:t>
            </a:r>
            <a:r>
              <a:rPr lang="es-MX"/>
              <a:t>? ¿Hasta qué punto caerá ETH? ¿Cómo reaccionará BTC?</a:t>
            </a:r>
            <a:endParaRPr lang="es-MX">
              <a:latin typeface="Verdana"/>
              <a:ea typeface="Verdana"/>
            </a:endParaRPr>
          </a:p>
        </p:txBody>
      </p:sp>
      <p:cxnSp>
        <p:nvCxnSpPr>
          <p:cNvPr id="6" name="Conector recto 5">
            <a:extLst>
              <a:ext uri="{FF2B5EF4-FFF2-40B4-BE49-F238E27FC236}">
                <a16:creationId xmlns:a16="http://schemas.microsoft.com/office/drawing/2014/main" id="{79CF8E0F-B178-D691-503F-49ECE2DFDB0B}"/>
              </a:ext>
            </a:extLst>
          </p:cNvPr>
          <p:cNvCxnSpPr/>
          <p:nvPr/>
        </p:nvCxnSpPr>
        <p:spPr>
          <a:xfrm>
            <a:off x="182564" y="1174620"/>
            <a:ext cx="4760596" cy="0"/>
          </a:xfrm>
          <a:prstGeom prst="line">
            <a:avLst/>
          </a:prstGeom>
          <a:ln>
            <a:solidFill>
              <a:srgbClr val="24397F"/>
            </a:solidFill>
          </a:ln>
        </p:spPr>
        <p:style>
          <a:lnRef idx="2">
            <a:schemeClr val="accent1"/>
          </a:lnRef>
          <a:fillRef idx="0">
            <a:schemeClr val="accent1"/>
          </a:fillRef>
          <a:effectRef idx="1">
            <a:schemeClr val="accent1"/>
          </a:effectRef>
          <a:fontRef idx="minor">
            <a:schemeClr val="tx1"/>
          </a:fontRef>
        </p:style>
      </p:cxnSp>
      <p:sp>
        <p:nvSpPr>
          <p:cNvPr id="25" name="CuadroTexto 24">
            <a:extLst>
              <a:ext uri="{FF2B5EF4-FFF2-40B4-BE49-F238E27FC236}">
                <a16:creationId xmlns:a16="http://schemas.microsoft.com/office/drawing/2014/main" id="{B55219AE-07E3-9EB6-6B2D-EC6CBFD0FCE7}"/>
              </a:ext>
            </a:extLst>
          </p:cNvPr>
          <p:cNvSpPr txBox="1"/>
          <p:nvPr/>
        </p:nvSpPr>
        <p:spPr>
          <a:xfrm>
            <a:off x="5538236" y="1657996"/>
            <a:ext cx="3423200" cy="2893100"/>
          </a:xfrm>
          <a:prstGeom prst="rect">
            <a:avLst/>
          </a:prstGeom>
          <a:noFill/>
        </p:spPr>
        <p:txBody>
          <a:bodyPr wrap="square">
            <a:spAutoFit/>
          </a:bodyPr>
          <a:lstStyle/>
          <a:p>
            <a:pPr algn="l" rtl="0" fontAlgn="base"/>
            <a:r>
              <a:rPr lang="es-ES" sz="1400" b="0" i="0" u="none" strike="noStrike">
                <a:solidFill>
                  <a:schemeClr val="tx1">
                    <a:lumMod val="85000"/>
                    <a:lumOff val="15000"/>
                  </a:schemeClr>
                </a:solidFill>
                <a:effectLst/>
                <a:latin typeface="Verdana" panose="020B0604030504040204" pitchFamily="34" charset="0"/>
                <a:ea typeface="Verdana" panose="020B0604030504040204" pitchFamily="34" charset="0"/>
              </a:rPr>
              <a:t>Los </a:t>
            </a:r>
            <a:r>
              <a:rPr lang="es-ES" sz="1400" b="0" i="0" u="none" strike="noStrike" err="1">
                <a:solidFill>
                  <a:schemeClr val="tx1">
                    <a:lumMod val="85000"/>
                    <a:lumOff val="15000"/>
                  </a:schemeClr>
                </a:solidFill>
                <a:effectLst/>
                <a:latin typeface="Verdana" panose="020B0604030504040204" pitchFamily="34" charset="0"/>
                <a:ea typeface="Verdana" panose="020B0604030504040204" pitchFamily="34" charset="0"/>
              </a:rPr>
              <a:t>traders</a:t>
            </a:r>
            <a:r>
              <a:rPr lang="es-ES" sz="1400" b="0" i="0" u="none" strike="noStrike">
                <a:solidFill>
                  <a:schemeClr val="tx1">
                    <a:lumMod val="85000"/>
                    <a:lumOff val="15000"/>
                  </a:schemeClr>
                </a:solidFill>
                <a:effectLst/>
                <a:latin typeface="Verdana" panose="020B0604030504040204" pitchFamily="34" charset="0"/>
                <a:ea typeface="Verdana" panose="020B0604030504040204" pitchFamily="34" charset="0"/>
              </a:rPr>
              <a:t> en estos mercados deben conocer las respuestas a estas preguntas en este momento:</a:t>
            </a:r>
            <a:r>
              <a:rPr lang="en-US" sz="1400" b="0" i="0">
                <a:solidFill>
                  <a:schemeClr val="tx1">
                    <a:lumMod val="85000"/>
                    <a:lumOff val="15000"/>
                  </a:schemeClr>
                </a:solidFill>
                <a:effectLst/>
                <a:latin typeface="Verdana" panose="020B0604030504040204" pitchFamily="34" charset="0"/>
                <a:ea typeface="Verdana" panose="020B0604030504040204" pitchFamily="34" charset="0"/>
              </a:rPr>
              <a:t>​</a:t>
            </a:r>
          </a:p>
          <a:p>
            <a:pPr algn="l" rtl="0" fontAlgn="base"/>
            <a:r>
              <a:rPr lang="es-ES" sz="1400" b="0" i="0">
                <a:solidFill>
                  <a:schemeClr val="tx1">
                    <a:lumMod val="85000"/>
                    <a:lumOff val="15000"/>
                  </a:schemeClr>
                </a:solidFill>
                <a:effectLst/>
                <a:latin typeface="Verdana" panose="020B0604030504040204" pitchFamily="34" charset="0"/>
                <a:ea typeface="Verdana" panose="020B0604030504040204" pitchFamily="34" charset="0"/>
              </a:rPr>
              <a:t>​</a:t>
            </a:r>
          </a:p>
          <a:p>
            <a:pPr algn="l" rtl="0" fontAlgn="base"/>
            <a:r>
              <a:rPr lang="es-ES" sz="1400" b="0" i="0" u="none" strike="noStrike">
                <a:solidFill>
                  <a:schemeClr val="tx1">
                    <a:lumMod val="85000"/>
                    <a:lumOff val="15000"/>
                  </a:schemeClr>
                </a:solidFill>
                <a:effectLst/>
                <a:latin typeface="Verdana" panose="020B0604030504040204" pitchFamily="34" charset="0"/>
                <a:ea typeface="Verdana" panose="020B0604030504040204" pitchFamily="34" charset="0"/>
              </a:rPr>
              <a:t>Si Boris Johnson pierde el voto de confianza, ¿eso es bueno o malo para el par GBP/USD?</a:t>
            </a:r>
            <a:r>
              <a:rPr lang="en-US" sz="1400" b="0" i="0">
                <a:solidFill>
                  <a:schemeClr val="tx1">
                    <a:lumMod val="85000"/>
                    <a:lumOff val="15000"/>
                  </a:schemeClr>
                </a:solidFill>
                <a:effectLst/>
                <a:latin typeface="Verdana" panose="020B0604030504040204" pitchFamily="34" charset="0"/>
                <a:ea typeface="Verdana" panose="020B0604030504040204" pitchFamily="34" charset="0"/>
              </a:rPr>
              <a:t>​</a:t>
            </a:r>
          </a:p>
          <a:p>
            <a:pPr algn="l" rtl="0" fontAlgn="base"/>
            <a:r>
              <a:rPr lang="es-ES" sz="1400" b="0" i="0">
                <a:solidFill>
                  <a:schemeClr val="tx1">
                    <a:lumMod val="85000"/>
                    <a:lumOff val="15000"/>
                  </a:schemeClr>
                </a:solidFill>
                <a:effectLst/>
                <a:latin typeface="Verdana" panose="020B0604030504040204" pitchFamily="34" charset="0"/>
                <a:ea typeface="Verdana" panose="020B0604030504040204" pitchFamily="34" charset="0"/>
              </a:rPr>
              <a:t>​</a:t>
            </a:r>
          </a:p>
          <a:p>
            <a:pPr algn="l" rtl="0" fontAlgn="base"/>
            <a:r>
              <a:rPr lang="es-ES" sz="1400" b="0" i="0" u="none" strike="noStrike">
                <a:solidFill>
                  <a:schemeClr val="tx1">
                    <a:lumMod val="85000"/>
                    <a:lumOff val="15000"/>
                  </a:schemeClr>
                </a:solidFill>
                <a:effectLst/>
                <a:latin typeface="Verdana" panose="020B0604030504040204" pitchFamily="34" charset="0"/>
                <a:ea typeface="Verdana" panose="020B0604030504040204" pitchFamily="34" charset="0"/>
              </a:rPr>
              <a:t>Si la SEC anuncia que ETH no pasa la Prueba </a:t>
            </a:r>
            <a:r>
              <a:rPr lang="es-ES" sz="1400" b="0" i="0" u="none" strike="noStrike" err="1">
                <a:solidFill>
                  <a:schemeClr val="tx1">
                    <a:lumMod val="85000"/>
                    <a:lumOff val="15000"/>
                  </a:schemeClr>
                </a:solidFill>
                <a:effectLst/>
                <a:latin typeface="Verdana" panose="020B0604030504040204" pitchFamily="34" charset="0"/>
                <a:ea typeface="Verdana" panose="020B0604030504040204" pitchFamily="34" charset="0"/>
              </a:rPr>
              <a:t>Howey</a:t>
            </a:r>
            <a:r>
              <a:rPr lang="es-ES" sz="1400" b="0" i="0" u="none" strike="noStrike">
                <a:solidFill>
                  <a:schemeClr val="tx1">
                    <a:lumMod val="85000"/>
                    <a:lumOff val="15000"/>
                  </a:schemeClr>
                </a:solidFill>
                <a:effectLst/>
                <a:latin typeface="Verdana" panose="020B0604030504040204" pitchFamily="34" charset="0"/>
                <a:ea typeface="Verdana" panose="020B0604030504040204" pitchFamily="34" charset="0"/>
              </a:rPr>
              <a:t> y se considera un valor, ¿cómo operarán varias </a:t>
            </a:r>
            <a:r>
              <a:rPr lang="es-ES" sz="1400" b="0" i="0" u="none" strike="noStrike" err="1">
                <a:solidFill>
                  <a:schemeClr val="tx1">
                    <a:lumMod val="85000"/>
                    <a:lumOff val="15000"/>
                  </a:schemeClr>
                </a:solidFill>
                <a:effectLst/>
                <a:latin typeface="Verdana" panose="020B0604030504040204" pitchFamily="34" charset="0"/>
                <a:ea typeface="Verdana" panose="020B0604030504040204" pitchFamily="34" charset="0"/>
              </a:rPr>
              <a:t>altcoins</a:t>
            </a:r>
            <a:r>
              <a:rPr lang="es-ES" sz="1400" b="0" i="0" u="none" strike="noStrike">
                <a:solidFill>
                  <a:schemeClr val="tx1">
                    <a:lumMod val="85000"/>
                    <a:lumOff val="15000"/>
                  </a:schemeClr>
                </a:solidFill>
                <a:effectLst/>
                <a:latin typeface="Verdana" panose="020B0604030504040204" pitchFamily="34" charset="0"/>
                <a:ea typeface="Verdana" panose="020B0604030504040204" pitchFamily="34" charset="0"/>
              </a:rPr>
              <a:t>? ¿Hasta qué punto caerá ETH? ¿Cómo reaccionará BTC?</a:t>
            </a:r>
            <a:endParaRPr lang="en-US" sz="1400" b="0" i="0">
              <a:solidFill>
                <a:schemeClr val="tx1">
                  <a:lumMod val="85000"/>
                  <a:lumOff val="15000"/>
                </a:schemeClr>
              </a:solidFill>
              <a:effectLst/>
              <a:latin typeface="Verdana" panose="020B0604030504040204" pitchFamily="34" charset="0"/>
              <a:ea typeface="Verdana" panose="020B0604030504040204" pitchFamily="34" charset="0"/>
            </a:endParaRPr>
          </a:p>
        </p:txBody>
      </p:sp>
      <p:sp>
        <p:nvSpPr>
          <p:cNvPr id="26" name="Rectangle: Rounded Corners 7">
            <a:extLst>
              <a:ext uri="{FF2B5EF4-FFF2-40B4-BE49-F238E27FC236}">
                <a16:creationId xmlns:a16="http://schemas.microsoft.com/office/drawing/2014/main" id="{3895DC1E-6C33-E4E4-E246-552506AD4EDC}"/>
              </a:ext>
            </a:extLst>
          </p:cNvPr>
          <p:cNvSpPr/>
          <p:nvPr/>
        </p:nvSpPr>
        <p:spPr>
          <a:xfrm>
            <a:off x="5386972" y="1495257"/>
            <a:ext cx="4947200" cy="3128411"/>
          </a:xfrm>
          <a:prstGeom prst="roundRect">
            <a:avLst>
              <a:gd name="adj" fmla="val 6476"/>
            </a:avLst>
          </a:prstGeom>
          <a:noFill/>
          <a:ln>
            <a:solidFill>
              <a:srgbClr val="24397F">
                <a:alpha val="61176"/>
              </a:srgb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Tree>
    <p:extLst>
      <p:ext uri="{BB962C8B-B14F-4D97-AF65-F5344CB8AC3E}">
        <p14:creationId xmlns:p14="http://schemas.microsoft.com/office/powerpoint/2010/main" val="310604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7638444-0BB3-9329-B9F4-5D4EB68BC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B51FDE9D-5198-A4F2-F8DF-D49D99ADABFB}"/>
              </a:ext>
            </a:extLst>
          </p:cNvPr>
          <p:cNvSpPr>
            <a:spLocks noGrp="1"/>
          </p:cNvSpPr>
          <p:nvPr>
            <p:ph type="title"/>
          </p:nvPr>
        </p:nvSpPr>
        <p:spPr>
          <a:xfrm>
            <a:off x="182565" y="-762000"/>
            <a:ext cx="4760595" cy="1524000"/>
          </a:xfrm>
        </p:spPr>
        <p:txBody>
          <a:bodyPr/>
          <a:lstStyle/>
          <a:p>
            <a:r>
              <a:rPr lang="es-MX"/>
              <a:t>El “Juego”… </a:t>
            </a:r>
            <a:endParaRPr lang="en-US"/>
          </a:p>
        </p:txBody>
      </p:sp>
      <p:cxnSp>
        <p:nvCxnSpPr>
          <p:cNvPr id="10" name="Conector recto 9">
            <a:extLst>
              <a:ext uri="{FF2B5EF4-FFF2-40B4-BE49-F238E27FC236}">
                <a16:creationId xmlns:a16="http://schemas.microsoft.com/office/drawing/2014/main" id="{94D47694-0B34-D22C-03D6-3EDAEC20D980}"/>
              </a:ext>
            </a:extLst>
          </p:cNvPr>
          <p:cNvCxnSpPr/>
          <p:nvPr/>
        </p:nvCxnSpPr>
        <p:spPr>
          <a:xfrm>
            <a:off x="182249" y="88679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8" name="Group 32">
            <a:extLst>
              <a:ext uri="{FF2B5EF4-FFF2-40B4-BE49-F238E27FC236}">
                <a16:creationId xmlns:a16="http://schemas.microsoft.com/office/drawing/2014/main" id="{47217C78-CD2A-8BEC-0B95-2A017E162D99}"/>
              </a:ext>
            </a:extLst>
          </p:cNvPr>
          <p:cNvGrpSpPr/>
          <p:nvPr/>
        </p:nvGrpSpPr>
        <p:grpSpPr>
          <a:xfrm>
            <a:off x="305957" y="1299487"/>
            <a:ext cx="3832052" cy="607568"/>
            <a:chOff x="743471" y="2734799"/>
            <a:chExt cx="4952702" cy="785247"/>
          </a:xfrm>
        </p:grpSpPr>
        <p:sp>
          <p:nvSpPr>
            <p:cNvPr id="28" name="TextBox 4">
              <a:extLst>
                <a:ext uri="{FF2B5EF4-FFF2-40B4-BE49-F238E27FC236}">
                  <a16:creationId xmlns:a16="http://schemas.microsoft.com/office/drawing/2014/main" id="{8837737F-D3B1-F27B-754C-5F7C5FF701F1}"/>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 difícil de cuantificar</a:t>
              </a:r>
            </a:p>
          </p:txBody>
        </p:sp>
        <p:grpSp>
          <p:nvGrpSpPr>
            <p:cNvPr id="29" name="Group 16">
              <a:extLst>
                <a:ext uri="{FF2B5EF4-FFF2-40B4-BE49-F238E27FC236}">
                  <a16:creationId xmlns:a16="http://schemas.microsoft.com/office/drawing/2014/main" id="{77E02CB4-694A-70C3-7441-E0A22777BC9D}"/>
                </a:ext>
              </a:extLst>
            </p:cNvPr>
            <p:cNvGrpSpPr/>
            <p:nvPr/>
          </p:nvGrpSpPr>
          <p:grpSpPr>
            <a:xfrm>
              <a:off x="743471" y="2734799"/>
              <a:ext cx="4952702" cy="785247"/>
              <a:chOff x="743471" y="2734799"/>
              <a:chExt cx="4952702" cy="785247"/>
            </a:xfrm>
          </p:grpSpPr>
          <p:sp>
            <p:nvSpPr>
              <p:cNvPr id="30" name="Rectangle: Rounded Corners 11">
                <a:extLst>
                  <a:ext uri="{FF2B5EF4-FFF2-40B4-BE49-F238E27FC236}">
                    <a16:creationId xmlns:a16="http://schemas.microsoft.com/office/drawing/2014/main" id="{4AB81AF5-80C8-696C-5CAF-4B0257B1BC4A}"/>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31" name="Oval 13">
                <a:extLst>
                  <a:ext uri="{FF2B5EF4-FFF2-40B4-BE49-F238E27FC236}">
                    <a16:creationId xmlns:a16="http://schemas.microsoft.com/office/drawing/2014/main" id="{AF2E3B10-3936-3115-1E5E-78E5E5BCDE14}"/>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32" name="Half Frame 15">
                <a:extLst>
                  <a:ext uri="{FF2B5EF4-FFF2-40B4-BE49-F238E27FC236}">
                    <a16:creationId xmlns:a16="http://schemas.microsoft.com/office/drawing/2014/main" id="{73CDA0F2-1502-857A-B1F1-37220F488FF3}"/>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9" name="Group 3">
            <a:extLst>
              <a:ext uri="{FF2B5EF4-FFF2-40B4-BE49-F238E27FC236}">
                <a16:creationId xmlns:a16="http://schemas.microsoft.com/office/drawing/2014/main" id="{1BF73E77-E221-219B-E617-1FDFD8EE90A0}"/>
              </a:ext>
            </a:extLst>
          </p:cNvPr>
          <p:cNvGrpSpPr/>
          <p:nvPr/>
        </p:nvGrpSpPr>
        <p:grpSpPr>
          <a:xfrm>
            <a:off x="1515731" y="2073120"/>
            <a:ext cx="3832052" cy="607569"/>
            <a:chOff x="743471" y="2734799"/>
            <a:chExt cx="4952702" cy="785247"/>
          </a:xfrm>
        </p:grpSpPr>
        <p:sp>
          <p:nvSpPr>
            <p:cNvPr id="23" name="TextBox 6">
              <a:extLst>
                <a:ext uri="{FF2B5EF4-FFF2-40B4-BE49-F238E27FC236}">
                  <a16:creationId xmlns:a16="http://schemas.microsoft.com/office/drawing/2014/main" id="{935D5F6E-E162-C751-C242-9A5BF6DFE71F}"/>
                </a:ext>
              </a:extLst>
            </p:cNvPr>
            <p:cNvSpPr txBox="1"/>
            <p:nvPr/>
          </p:nvSpPr>
          <p:spPr>
            <a:xfrm>
              <a:off x="1112458" y="3012590"/>
              <a:ext cx="4371141" cy="477339"/>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Está en constante cambio</a:t>
              </a:r>
            </a:p>
          </p:txBody>
        </p:sp>
        <p:grpSp>
          <p:nvGrpSpPr>
            <p:cNvPr id="24" name="Group 12">
              <a:extLst>
                <a:ext uri="{FF2B5EF4-FFF2-40B4-BE49-F238E27FC236}">
                  <a16:creationId xmlns:a16="http://schemas.microsoft.com/office/drawing/2014/main" id="{4F3A2098-DB83-58BB-279B-693A919158AE}"/>
                </a:ext>
              </a:extLst>
            </p:cNvPr>
            <p:cNvGrpSpPr/>
            <p:nvPr/>
          </p:nvGrpSpPr>
          <p:grpSpPr>
            <a:xfrm>
              <a:off x="743471" y="2734799"/>
              <a:ext cx="4952702" cy="785247"/>
              <a:chOff x="743471" y="2734799"/>
              <a:chExt cx="4952702" cy="785247"/>
            </a:xfrm>
          </p:grpSpPr>
          <p:sp>
            <p:nvSpPr>
              <p:cNvPr id="25" name="Rectangle: Rounded Corners 18">
                <a:extLst>
                  <a:ext uri="{FF2B5EF4-FFF2-40B4-BE49-F238E27FC236}">
                    <a16:creationId xmlns:a16="http://schemas.microsoft.com/office/drawing/2014/main" id="{196EF32C-00F6-8FB3-2315-F500D33308A1}"/>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6" name="Oval 36">
                <a:extLst>
                  <a:ext uri="{FF2B5EF4-FFF2-40B4-BE49-F238E27FC236}">
                    <a16:creationId xmlns:a16="http://schemas.microsoft.com/office/drawing/2014/main" id="{BFD1CC63-B8E6-728F-D01E-881CC3855EF1}"/>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7" name="Half Frame 39">
                <a:extLst>
                  <a:ext uri="{FF2B5EF4-FFF2-40B4-BE49-F238E27FC236}">
                    <a16:creationId xmlns:a16="http://schemas.microsoft.com/office/drawing/2014/main" id="{1ADE3C88-7878-1751-D4EC-7EE0487860C0}"/>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11" name="Group 40">
            <a:extLst>
              <a:ext uri="{FF2B5EF4-FFF2-40B4-BE49-F238E27FC236}">
                <a16:creationId xmlns:a16="http://schemas.microsoft.com/office/drawing/2014/main" id="{0633753F-C85D-210B-DA18-17B557FD63BF}"/>
              </a:ext>
            </a:extLst>
          </p:cNvPr>
          <p:cNvGrpSpPr/>
          <p:nvPr/>
        </p:nvGrpSpPr>
        <p:grpSpPr>
          <a:xfrm>
            <a:off x="3515693" y="2855875"/>
            <a:ext cx="3832052" cy="607569"/>
            <a:chOff x="743471" y="2734799"/>
            <a:chExt cx="4952702" cy="785247"/>
          </a:xfrm>
        </p:grpSpPr>
        <p:sp>
          <p:nvSpPr>
            <p:cNvPr id="18" name="TextBox 41">
              <a:extLst>
                <a:ext uri="{FF2B5EF4-FFF2-40B4-BE49-F238E27FC236}">
                  <a16:creationId xmlns:a16="http://schemas.microsoft.com/office/drawing/2014/main" id="{E7AE6A15-556C-902B-681A-E1AED067EBAB}"/>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No tiene principio ni final</a:t>
              </a:r>
            </a:p>
          </p:txBody>
        </p:sp>
        <p:grpSp>
          <p:nvGrpSpPr>
            <p:cNvPr id="19" name="Group 42">
              <a:extLst>
                <a:ext uri="{FF2B5EF4-FFF2-40B4-BE49-F238E27FC236}">
                  <a16:creationId xmlns:a16="http://schemas.microsoft.com/office/drawing/2014/main" id="{4EB8E354-3DCA-E371-7016-055F794D7A6A}"/>
                </a:ext>
              </a:extLst>
            </p:cNvPr>
            <p:cNvGrpSpPr/>
            <p:nvPr/>
          </p:nvGrpSpPr>
          <p:grpSpPr>
            <a:xfrm>
              <a:off x="743471" y="2734799"/>
              <a:ext cx="4952702" cy="785247"/>
              <a:chOff x="743471" y="2734799"/>
              <a:chExt cx="4952702" cy="785247"/>
            </a:xfrm>
          </p:grpSpPr>
          <p:sp>
            <p:nvSpPr>
              <p:cNvPr id="20" name="Rectangle: Rounded Corners 43">
                <a:extLst>
                  <a:ext uri="{FF2B5EF4-FFF2-40B4-BE49-F238E27FC236}">
                    <a16:creationId xmlns:a16="http://schemas.microsoft.com/office/drawing/2014/main" id="{9A2D5CE9-9C77-BA36-7B5E-F9AC6A07F7A8}"/>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1" name="Oval 44">
                <a:extLst>
                  <a:ext uri="{FF2B5EF4-FFF2-40B4-BE49-F238E27FC236}">
                    <a16:creationId xmlns:a16="http://schemas.microsoft.com/office/drawing/2014/main" id="{8B6B2CAB-DBFA-18B9-502F-A833B7E7043F}"/>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2" name="Half Frame 45">
                <a:extLst>
                  <a:ext uri="{FF2B5EF4-FFF2-40B4-BE49-F238E27FC236}">
                    <a16:creationId xmlns:a16="http://schemas.microsoft.com/office/drawing/2014/main" id="{373C1B03-FCC8-EF2A-9DBE-124BDED322BC}"/>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12" name="Group 46">
            <a:extLst>
              <a:ext uri="{FF2B5EF4-FFF2-40B4-BE49-F238E27FC236}">
                <a16:creationId xmlns:a16="http://schemas.microsoft.com/office/drawing/2014/main" id="{5466E345-9AD4-5D4A-D916-B160DAF6C18F}"/>
              </a:ext>
            </a:extLst>
          </p:cNvPr>
          <p:cNvGrpSpPr/>
          <p:nvPr/>
        </p:nvGrpSpPr>
        <p:grpSpPr>
          <a:xfrm>
            <a:off x="5060996" y="3636118"/>
            <a:ext cx="3832052" cy="607568"/>
            <a:chOff x="743471" y="2734799"/>
            <a:chExt cx="4952702" cy="785247"/>
          </a:xfrm>
        </p:grpSpPr>
        <p:sp>
          <p:nvSpPr>
            <p:cNvPr id="13" name="TextBox 47">
              <a:extLst>
                <a:ext uri="{FF2B5EF4-FFF2-40B4-BE49-F238E27FC236}">
                  <a16:creationId xmlns:a16="http://schemas.microsoft.com/office/drawing/2014/main" id="{B2796CA5-52DB-0ED5-EC64-9832C5941E29}"/>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 indiferente</a:t>
              </a:r>
            </a:p>
          </p:txBody>
        </p:sp>
        <p:grpSp>
          <p:nvGrpSpPr>
            <p:cNvPr id="14" name="Group 48">
              <a:extLst>
                <a:ext uri="{FF2B5EF4-FFF2-40B4-BE49-F238E27FC236}">
                  <a16:creationId xmlns:a16="http://schemas.microsoft.com/office/drawing/2014/main" id="{B8E15D9E-1D7D-B0E3-1B63-073A5D75A245}"/>
                </a:ext>
              </a:extLst>
            </p:cNvPr>
            <p:cNvGrpSpPr/>
            <p:nvPr/>
          </p:nvGrpSpPr>
          <p:grpSpPr>
            <a:xfrm>
              <a:off x="743471" y="2734799"/>
              <a:ext cx="4952702" cy="785247"/>
              <a:chOff x="743471" y="2734799"/>
              <a:chExt cx="4952702" cy="785247"/>
            </a:xfrm>
          </p:grpSpPr>
          <p:sp>
            <p:nvSpPr>
              <p:cNvPr id="15" name="Rectangle: Rounded Corners 49">
                <a:extLst>
                  <a:ext uri="{FF2B5EF4-FFF2-40B4-BE49-F238E27FC236}">
                    <a16:creationId xmlns:a16="http://schemas.microsoft.com/office/drawing/2014/main" id="{270EEB39-7F10-D9CF-EA7F-F801B4A392E5}"/>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6" name="Oval 50">
                <a:extLst>
                  <a:ext uri="{FF2B5EF4-FFF2-40B4-BE49-F238E27FC236}">
                    <a16:creationId xmlns:a16="http://schemas.microsoft.com/office/drawing/2014/main" id="{94C6B6F5-B3C0-13E1-2C88-9AEDA759246D}"/>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7" name="Half Frame 51">
                <a:extLst>
                  <a:ext uri="{FF2B5EF4-FFF2-40B4-BE49-F238E27FC236}">
                    <a16:creationId xmlns:a16="http://schemas.microsoft.com/office/drawing/2014/main" id="{D0247CD3-B730-0062-0C3F-3E7EC8DB4B18}"/>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spTree>
    <p:extLst>
      <p:ext uri="{BB962C8B-B14F-4D97-AF65-F5344CB8AC3E}">
        <p14:creationId xmlns:p14="http://schemas.microsoft.com/office/powerpoint/2010/main" val="175062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150794-4F1A-141C-D1E4-7FDC81BFA304}"/>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49E911F-6DF5-FF89-A690-D4ED87497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2ED733A3-C0E8-154B-BB12-8C7E53E0061C}"/>
              </a:ext>
            </a:extLst>
          </p:cNvPr>
          <p:cNvSpPr>
            <a:spLocks noGrp="1"/>
          </p:cNvSpPr>
          <p:nvPr>
            <p:ph type="title"/>
          </p:nvPr>
        </p:nvSpPr>
        <p:spPr>
          <a:xfrm>
            <a:off x="182565" y="-762000"/>
            <a:ext cx="4760595" cy="1524000"/>
          </a:xfrm>
        </p:spPr>
        <p:txBody>
          <a:bodyPr/>
          <a:lstStyle/>
          <a:p>
            <a:r>
              <a:rPr lang="es-MX"/>
              <a:t>El “Juego”… </a:t>
            </a:r>
            <a:endParaRPr lang="en-US"/>
          </a:p>
        </p:txBody>
      </p:sp>
      <p:cxnSp>
        <p:nvCxnSpPr>
          <p:cNvPr id="10" name="Conector recto 9">
            <a:extLst>
              <a:ext uri="{FF2B5EF4-FFF2-40B4-BE49-F238E27FC236}">
                <a16:creationId xmlns:a16="http://schemas.microsoft.com/office/drawing/2014/main" id="{FE53D2EE-1DBB-5403-F99B-F984C4B65852}"/>
              </a:ext>
            </a:extLst>
          </p:cNvPr>
          <p:cNvCxnSpPr/>
          <p:nvPr/>
        </p:nvCxnSpPr>
        <p:spPr>
          <a:xfrm>
            <a:off x="182249" y="88679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8" name="Group 32">
            <a:extLst>
              <a:ext uri="{FF2B5EF4-FFF2-40B4-BE49-F238E27FC236}">
                <a16:creationId xmlns:a16="http://schemas.microsoft.com/office/drawing/2014/main" id="{FABA493D-1B98-2919-1035-81375971D1CC}"/>
              </a:ext>
            </a:extLst>
          </p:cNvPr>
          <p:cNvGrpSpPr/>
          <p:nvPr/>
        </p:nvGrpSpPr>
        <p:grpSpPr>
          <a:xfrm>
            <a:off x="305957" y="1299487"/>
            <a:ext cx="3832052" cy="607568"/>
            <a:chOff x="743471" y="2734799"/>
            <a:chExt cx="4952702" cy="785247"/>
          </a:xfrm>
        </p:grpSpPr>
        <p:grpSp>
          <p:nvGrpSpPr>
            <p:cNvPr id="29" name="Group 16">
              <a:extLst>
                <a:ext uri="{FF2B5EF4-FFF2-40B4-BE49-F238E27FC236}">
                  <a16:creationId xmlns:a16="http://schemas.microsoft.com/office/drawing/2014/main" id="{23433B7D-40E3-E65D-1614-11B9793C14B2}"/>
                </a:ext>
              </a:extLst>
            </p:cNvPr>
            <p:cNvGrpSpPr/>
            <p:nvPr/>
          </p:nvGrpSpPr>
          <p:grpSpPr>
            <a:xfrm>
              <a:off x="743471" y="2734799"/>
              <a:ext cx="4952702" cy="785247"/>
              <a:chOff x="743471" y="2734799"/>
              <a:chExt cx="4952702" cy="785247"/>
            </a:xfrm>
          </p:grpSpPr>
          <p:sp>
            <p:nvSpPr>
              <p:cNvPr id="30" name="Rectangle: Rounded Corners 11">
                <a:extLst>
                  <a:ext uri="{FF2B5EF4-FFF2-40B4-BE49-F238E27FC236}">
                    <a16:creationId xmlns:a16="http://schemas.microsoft.com/office/drawing/2014/main" id="{899CF96D-0DD5-7FCE-41E0-64E73D700585}"/>
                  </a:ext>
                </a:extLst>
              </p:cNvPr>
              <p:cNvSpPr/>
              <p:nvPr/>
            </p:nvSpPr>
            <p:spPr>
              <a:xfrm>
                <a:off x="899886" y="2913847"/>
                <a:ext cx="4796287" cy="606199"/>
              </a:xfrm>
              <a:prstGeom prst="roundRect">
                <a:avLst>
                  <a:gd name="adj" fmla="val 11568"/>
                </a:avLst>
              </a:prstGeom>
              <a:solidFill>
                <a:srgbClr val="FFC000"/>
              </a:solid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31" name="Oval 13">
                <a:extLst>
                  <a:ext uri="{FF2B5EF4-FFF2-40B4-BE49-F238E27FC236}">
                    <a16:creationId xmlns:a16="http://schemas.microsoft.com/office/drawing/2014/main" id="{DF95600F-DDE5-BDB9-91D1-452AE51FD311}"/>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32" name="Half Frame 15">
                <a:extLst>
                  <a:ext uri="{FF2B5EF4-FFF2-40B4-BE49-F238E27FC236}">
                    <a16:creationId xmlns:a16="http://schemas.microsoft.com/office/drawing/2014/main" id="{A8C510B0-545B-C142-3281-B5D78727EDE3}"/>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sp>
          <p:nvSpPr>
            <p:cNvPr id="28" name="TextBox 4">
              <a:extLst>
                <a:ext uri="{FF2B5EF4-FFF2-40B4-BE49-F238E27FC236}">
                  <a16:creationId xmlns:a16="http://schemas.microsoft.com/office/drawing/2014/main" id="{A36B9199-68B8-BB8C-CBEC-11DDA0B2AE20}"/>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 difícil de cuantificar</a:t>
              </a:r>
            </a:p>
          </p:txBody>
        </p:sp>
      </p:grpSp>
      <p:grpSp>
        <p:nvGrpSpPr>
          <p:cNvPr id="9" name="Group 3">
            <a:extLst>
              <a:ext uri="{FF2B5EF4-FFF2-40B4-BE49-F238E27FC236}">
                <a16:creationId xmlns:a16="http://schemas.microsoft.com/office/drawing/2014/main" id="{0C4D38C2-B4D1-D31D-DDA2-2AC2BD217754}"/>
              </a:ext>
            </a:extLst>
          </p:cNvPr>
          <p:cNvGrpSpPr/>
          <p:nvPr/>
        </p:nvGrpSpPr>
        <p:grpSpPr>
          <a:xfrm>
            <a:off x="1515731" y="2073120"/>
            <a:ext cx="3832052" cy="607569"/>
            <a:chOff x="743471" y="2734799"/>
            <a:chExt cx="4952702" cy="785247"/>
          </a:xfrm>
        </p:grpSpPr>
        <p:sp>
          <p:nvSpPr>
            <p:cNvPr id="23" name="TextBox 6">
              <a:extLst>
                <a:ext uri="{FF2B5EF4-FFF2-40B4-BE49-F238E27FC236}">
                  <a16:creationId xmlns:a16="http://schemas.microsoft.com/office/drawing/2014/main" id="{C046565B-82C0-6288-B59B-EE6A3C5148FB}"/>
                </a:ext>
              </a:extLst>
            </p:cNvPr>
            <p:cNvSpPr txBox="1"/>
            <p:nvPr/>
          </p:nvSpPr>
          <p:spPr>
            <a:xfrm>
              <a:off x="1112458" y="3012590"/>
              <a:ext cx="4371141" cy="477339"/>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Está en constante cambio</a:t>
              </a:r>
            </a:p>
          </p:txBody>
        </p:sp>
        <p:grpSp>
          <p:nvGrpSpPr>
            <p:cNvPr id="24" name="Group 12">
              <a:extLst>
                <a:ext uri="{FF2B5EF4-FFF2-40B4-BE49-F238E27FC236}">
                  <a16:creationId xmlns:a16="http://schemas.microsoft.com/office/drawing/2014/main" id="{8ECBD4C5-B444-A0AE-F8C3-826C1D628558}"/>
                </a:ext>
              </a:extLst>
            </p:cNvPr>
            <p:cNvGrpSpPr/>
            <p:nvPr/>
          </p:nvGrpSpPr>
          <p:grpSpPr>
            <a:xfrm>
              <a:off x="743471" y="2734799"/>
              <a:ext cx="4952702" cy="785247"/>
              <a:chOff x="743471" y="2734799"/>
              <a:chExt cx="4952702" cy="785247"/>
            </a:xfrm>
          </p:grpSpPr>
          <p:sp>
            <p:nvSpPr>
              <p:cNvPr id="25" name="Rectangle: Rounded Corners 18">
                <a:extLst>
                  <a:ext uri="{FF2B5EF4-FFF2-40B4-BE49-F238E27FC236}">
                    <a16:creationId xmlns:a16="http://schemas.microsoft.com/office/drawing/2014/main" id="{4C37B66E-3672-E61F-28A9-24D45FF4D08D}"/>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6" name="Oval 36">
                <a:extLst>
                  <a:ext uri="{FF2B5EF4-FFF2-40B4-BE49-F238E27FC236}">
                    <a16:creationId xmlns:a16="http://schemas.microsoft.com/office/drawing/2014/main" id="{683C1473-8A2F-4DDB-14E0-B13768C5CECE}"/>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7" name="Half Frame 39">
                <a:extLst>
                  <a:ext uri="{FF2B5EF4-FFF2-40B4-BE49-F238E27FC236}">
                    <a16:creationId xmlns:a16="http://schemas.microsoft.com/office/drawing/2014/main" id="{A6DF4BB0-6F9E-9811-6A1D-FFD7EF16111C}"/>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11" name="Group 40">
            <a:extLst>
              <a:ext uri="{FF2B5EF4-FFF2-40B4-BE49-F238E27FC236}">
                <a16:creationId xmlns:a16="http://schemas.microsoft.com/office/drawing/2014/main" id="{FF922339-8855-D739-0786-5ADA904601D0}"/>
              </a:ext>
            </a:extLst>
          </p:cNvPr>
          <p:cNvGrpSpPr/>
          <p:nvPr/>
        </p:nvGrpSpPr>
        <p:grpSpPr>
          <a:xfrm>
            <a:off x="3515693" y="2855875"/>
            <a:ext cx="3832052" cy="607569"/>
            <a:chOff x="743471" y="2734799"/>
            <a:chExt cx="4952702" cy="785247"/>
          </a:xfrm>
        </p:grpSpPr>
        <p:sp>
          <p:nvSpPr>
            <p:cNvPr id="18" name="TextBox 41">
              <a:extLst>
                <a:ext uri="{FF2B5EF4-FFF2-40B4-BE49-F238E27FC236}">
                  <a16:creationId xmlns:a16="http://schemas.microsoft.com/office/drawing/2014/main" id="{2F3CBBAC-31B3-D333-272D-15F89E7CC011}"/>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No tiene principio ni final</a:t>
              </a:r>
            </a:p>
          </p:txBody>
        </p:sp>
        <p:grpSp>
          <p:nvGrpSpPr>
            <p:cNvPr id="19" name="Group 42">
              <a:extLst>
                <a:ext uri="{FF2B5EF4-FFF2-40B4-BE49-F238E27FC236}">
                  <a16:creationId xmlns:a16="http://schemas.microsoft.com/office/drawing/2014/main" id="{17F0FCED-CCC4-32AD-D8A0-9ADC3DCF91C6}"/>
                </a:ext>
              </a:extLst>
            </p:cNvPr>
            <p:cNvGrpSpPr/>
            <p:nvPr/>
          </p:nvGrpSpPr>
          <p:grpSpPr>
            <a:xfrm>
              <a:off x="743471" y="2734799"/>
              <a:ext cx="4952702" cy="785247"/>
              <a:chOff x="743471" y="2734799"/>
              <a:chExt cx="4952702" cy="785247"/>
            </a:xfrm>
          </p:grpSpPr>
          <p:sp>
            <p:nvSpPr>
              <p:cNvPr id="20" name="Rectangle: Rounded Corners 43">
                <a:extLst>
                  <a:ext uri="{FF2B5EF4-FFF2-40B4-BE49-F238E27FC236}">
                    <a16:creationId xmlns:a16="http://schemas.microsoft.com/office/drawing/2014/main" id="{872C7E1A-E465-5ED4-F398-0313A98C113F}"/>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1" name="Oval 44">
                <a:extLst>
                  <a:ext uri="{FF2B5EF4-FFF2-40B4-BE49-F238E27FC236}">
                    <a16:creationId xmlns:a16="http://schemas.microsoft.com/office/drawing/2014/main" id="{B010B111-A3B3-8CE3-B373-0D3F5F8773B7}"/>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2" name="Half Frame 45">
                <a:extLst>
                  <a:ext uri="{FF2B5EF4-FFF2-40B4-BE49-F238E27FC236}">
                    <a16:creationId xmlns:a16="http://schemas.microsoft.com/office/drawing/2014/main" id="{4C32574D-0E22-5E79-4A9E-D3AEA7F86F2B}"/>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12" name="Group 46">
            <a:extLst>
              <a:ext uri="{FF2B5EF4-FFF2-40B4-BE49-F238E27FC236}">
                <a16:creationId xmlns:a16="http://schemas.microsoft.com/office/drawing/2014/main" id="{919A2A82-5DB9-CBE3-BA9A-B86334DECD45}"/>
              </a:ext>
            </a:extLst>
          </p:cNvPr>
          <p:cNvGrpSpPr/>
          <p:nvPr/>
        </p:nvGrpSpPr>
        <p:grpSpPr>
          <a:xfrm>
            <a:off x="5060996" y="3636118"/>
            <a:ext cx="3832052" cy="607568"/>
            <a:chOff x="743471" y="2734799"/>
            <a:chExt cx="4952702" cy="785247"/>
          </a:xfrm>
        </p:grpSpPr>
        <p:sp>
          <p:nvSpPr>
            <p:cNvPr id="13" name="TextBox 47">
              <a:extLst>
                <a:ext uri="{FF2B5EF4-FFF2-40B4-BE49-F238E27FC236}">
                  <a16:creationId xmlns:a16="http://schemas.microsoft.com/office/drawing/2014/main" id="{6C061E8B-235E-FD28-DFC5-FBEF185D958F}"/>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 indiferente</a:t>
              </a:r>
            </a:p>
          </p:txBody>
        </p:sp>
        <p:grpSp>
          <p:nvGrpSpPr>
            <p:cNvPr id="14" name="Group 48">
              <a:extLst>
                <a:ext uri="{FF2B5EF4-FFF2-40B4-BE49-F238E27FC236}">
                  <a16:creationId xmlns:a16="http://schemas.microsoft.com/office/drawing/2014/main" id="{30895600-54BC-B548-2464-71A3B9A01AD0}"/>
                </a:ext>
              </a:extLst>
            </p:cNvPr>
            <p:cNvGrpSpPr/>
            <p:nvPr/>
          </p:nvGrpSpPr>
          <p:grpSpPr>
            <a:xfrm>
              <a:off x="743471" y="2734799"/>
              <a:ext cx="4952702" cy="785247"/>
              <a:chOff x="743471" y="2734799"/>
              <a:chExt cx="4952702" cy="785247"/>
            </a:xfrm>
          </p:grpSpPr>
          <p:sp>
            <p:nvSpPr>
              <p:cNvPr id="15" name="Rectangle: Rounded Corners 49">
                <a:extLst>
                  <a:ext uri="{FF2B5EF4-FFF2-40B4-BE49-F238E27FC236}">
                    <a16:creationId xmlns:a16="http://schemas.microsoft.com/office/drawing/2014/main" id="{BAEC0044-A0EC-29D9-479B-C11676A6AFED}"/>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6" name="Oval 50">
                <a:extLst>
                  <a:ext uri="{FF2B5EF4-FFF2-40B4-BE49-F238E27FC236}">
                    <a16:creationId xmlns:a16="http://schemas.microsoft.com/office/drawing/2014/main" id="{A6623FE5-2A03-2CF1-BF01-25BA1DB0C938}"/>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7" name="Half Frame 51">
                <a:extLst>
                  <a:ext uri="{FF2B5EF4-FFF2-40B4-BE49-F238E27FC236}">
                    <a16:creationId xmlns:a16="http://schemas.microsoft.com/office/drawing/2014/main" id="{EBFB4FB3-FB85-5D90-44B6-082A4D478F2E}"/>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spTree>
    <p:extLst>
      <p:ext uri="{BB962C8B-B14F-4D97-AF65-F5344CB8AC3E}">
        <p14:creationId xmlns:p14="http://schemas.microsoft.com/office/powerpoint/2010/main" val="648708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725C8C-D248-1CCD-71AB-15246C69B558}"/>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17C2C10C-29BA-D0CA-1B1D-F643BABE3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1CB52E88-BE3C-1AB4-2637-3E8EABCCA310}"/>
              </a:ext>
            </a:extLst>
          </p:cNvPr>
          <p:cNvSpPr>
            <a:spLocks noGrp="1"/>
          </p:cNvSpPr>
          <p:nvPr>
            <p:ph type="title"/>
          </p:nvPr>
        </p:nvSpPr>
        <p:spPr>
          <a:xfrm>
            <a:off x="182565" y="-336550"/>
            <a:ext cx="4760595" cy="1524000"/>
          </a:xfrm>
        </p:spPr>
        <p:txBody>
          <a:bodyPr/>
          <a:lstStyle/>
          <a:p>
            <a:r>
              <a:rPr lang="es-MX"/>
              <a:t>El “Juego” es difícil de cuantificar​ </a:t>
            </a:r>
            <a:endParaRPr lang="en-US"/>
          </a:p>
        </p:txBody>
      </p:sp>
      <p:cxnSp>
        <p:nvCxnSpPr>
          <p:cNvPr id="10" name="Conector recto 9">
            <a:extLst>
              <a:ext uri="{FF2B5EF4-FFF2-40B4-BE49-F238E27FC236}">
                <a16:creationId xmlns:a16="http://schemas.microsoft.com/office/drawing/2014/main" id="{057861DA-2867-B503-F801-DA8AB4422966}"/>
              </a:ext>
            </a:extLst>
          </p:cNvPr>
          <p:cNvCxnSpPr/>
          <p:nvPr/>
        </p:nvCxnSpPr>
        <p:spPr>
          <a:xfrm>
            <a:off x="182249" y="131224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8" name="Group 11">
            <a:extLst>
              <a:ext uri="{FF2B5EF4-FFF2-40B4-BE49-F238E27FC236}">
                <a16:creationId xmlns:a16="http://schemas.microsoft.com/office/drawing/2014/main" id="{E04F9D13-F47F-5AC8-D9AA-A252142CFA3F}"/>
              </a:ext>
            </a:extLst>
          </p:cNvPr>
          <p:cNvGrpSpPr/>
          <p:nvPr/>
        </p:nvGrpSpPr>
        <p:grpSpPr>
          <a:xfrm>
            <a:off x="474784" y="1602037"/>
            <a:ext cx="3775635" cy="769628"/>
            <a:chOff x="6377055" y="4514908"/>
            <a:chExt cx="4952702" cy="1009561"/>
          </a:xfrm>
        </p:grpSpPr>
        <p:sp>
          <p:nvSpPr>
            <p:cNvPr id="19" name="TextBox 12">
              <a:extLst>
                <a:ext uri="{FF2B5EF4-FFF2-40B4-BE49-F238E27FC236}">
                  <a16:creationId xmlns:a16="http://schemas.microsoft.com/office/drawing/2014/main" id="{2C62F465-1FB9-450B-3935-2EC4B61CAFF5}"/>
                </a:ext>
              </a:extLst>
            </p:cNvPr>
            <p:cNvSpPr txBox="1"/>
            <p:nvPr/>
          </p:nvSpPr>
          <p:spPr>
            <a:xfrm>
              <a:off x="6798468" y="4757389"/>
              <a:ext cx="4339655" cy="767080"/>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600">
                  <a:solidFill>
                    <a:schemeClr val="tx1">
                      <a:lumMod val="85000"/>
                      <a:lumOff val="15000"/>
                    </a:schemeClr>
                  </a:solidFill>
                  <a:latin typeface="Verdana" panose="020B0604030504040204" pitchFamily="34" charset="0"/>
                  <a:ea typeface="Verdana" panose="020B0604030504040204" pitchFamily="34" charset="0"/>
                </a:rPr>
                <a:t>Los mercados financieros son complejos de cuantificar.</a:t>
              </a:r>
            </a:p>
          </p:txBody>
        </p:sp>
        <p:grpSp>
          <p:nvGrpSpPr>
            <p:cNvPr id="20" name="Group 13">
              <a:extLst>
                <a:ext uri="{FF2B5EF4-FFF2-40B4-BE49-F238E27FC236}">
                  <a16:creationId xmlns:a16="http://schemas.microsoft.com/office/drawing/2014/main" id="{35CF43F5-CE2D-D812-3A31-CCEF4FF62EC9}"/>
                </a:ext>
              </a:extLst>
            </p:cNvPr>
            <p:cNvGrpSpPr/>
            <p:nvPr/>
          </p:nvGrpSpPr>
          <p:grpSpPr>
            <a:xfrm>
              <a:off x="6377055" y="4514908"/>
              <a:ext cx="4952702" cy="944348"/>
              <a:chOff x="743471" y="2734799"/>
              <a:chExt cx="4952702" cy="944348"/>
            </a:xfrm>
          </p:grpSpPr>
          <p:sp>
            <p:nvSpPr>
              <p:cNvPr id="21" name="Rectangle: Rounded Corners 15">
                <a:extLst>
                  <a:ext uri="{FF2B5EF4-FFF2-40B4-BE49-F238E27FC236}">
                    <a16:creationId xmlns:a16="http://schemas.microsoft.com/office/drawing/2014/main" id="{3B3B51FD-8117-1B46-8EF6-264ADFBC2B77}"/>
                  </a:ext>
                </a:extLst>
              </p:cNvPr>
              <p:cNvSpPr/>
              <p:nvPr/>
            </p:nvSpPr>
            <p:spPr>
              <a:xfrm>
                <a:off x="899886" y="2913847"/>
                <a:ext cx="4796287" cy="765300"/>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6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2" name="Oval 16">
                <a:extLst>
                  <a:ext uri="{FF2B5EF4-FFF2-40B4-BE49-F238E27FC236}">
                    <a16:creationId xmlns:a16="http://schemas.microsoft.com/office/drawing/2014/main" id="{6F848437-FFDE-B36E-2B55-4A085A5DADCB}"/>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6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3" name="Half Frame 17">
                <a:extLst>
                  <a:ext uri="{FF2B5EF4-FFF2-40B4-BE49-F238E27FC236}">
                    <a16:creationId xmlns:a16="http://schemas.microsoft.com/office/drawing/2014/main" id="{4A365A16-C6C2-BB65-405B-756621503447}"/>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6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9" name="Group 18">
            <a:extLst>
              <a:ext uri="{FF2B5EF4-FFF2-40B4-BE49-F238E27FC236}">
                <a16:creationId xmlns:a16="http://schemas.microsoft.com/office/drawing/2014/main" id="{FB7202FF-05C5-FDE4-3FF8-1C8B4195D0A0}"/>
              </a:ext>
            </a:extLst>
          </p:cNvPr>
          <p:cNvGrpSpPr/>
          <p:nvPr/>
        </p:nvGrpSpPr>
        <p:grpSpPr>
          <a:xfrm>
            <a:off x="4250419" y="3383190"/>
            <a:ext cx="3775635" cy="769629"/>
            <a:chOff x="6377055" y="4514908"/>
            <a:chExt cx="4952702" cy="1009563"/>
          </a:xfrm>
        </p:grpSpPr>
        <p:sp>
          <p:nvSpPr>
            <p:cNvPr id="14" name="TextBox 19">
              <a:extLst>
                <a:ext uri="{FF2B5EF4-FFF2-40B4-BE49-F238E27FC236}">
                  <a16:creationId xmlns:a16="http://schemas.microsoft.com/office/drawing/2014/main" id="{2932B486-AD6A-057A-9F03-873084A07234}"/>
                </a:ext>
              </a:extLst>
            </p:cNvPr>
            <p:cNvSpPr txBox="1"/>
            <p:nvPr/>
          </p:nvSpPr>
          <p:spPr>
            <a:xfrm>
              <a:off x="6798468" y="4757390"/>
              <a:ext cx="4339655" cy="767081"/>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600">
                  <a:solidFill>
                    <a:schemeClr val="tx1">
                      <a:lumMod val="85000"/>
                      <a:lumOff val="15000"/>
                    </a:schemeClr>
                  </a:solidFill>
                  <a:latin typeface="Verdana" panose="020B0604030504040204" pitchFamily="34" charset="0"/>
                  <a:ea typeface="Verdana" panose="020B0604030504040204" pitchFamily="34" charset="0"/>
                </a:rPr>
                <a:t>Importancia de desarrollar un estilo propio de inversión.</a:t>
              </a:r>
            </a:p>
          </p:txBody>
        </p:sp>
        <p:grpSp>
          <p:nvGrpSpPr>
            <p:cNvPr id="15" name="Group 20">
              <a:extLst>
                <a:ext uri="{FF2B5EF4-FFF2-40B4-BE49-F238E27FC236}">
                  <a16:creationId xmlns:a16="http://schemas.microsoft.com/office/drawing/2014/main" id="{EEF04AFF-4EAE-08C3-3F7A-45BE60D0B36B}"/>
                </a:ext>
              </a:extLst>
            </p:cNvPr>
            <p:cNvGrpSpPr/>
            <p:nvPr/>
          </p:nvGrpSpPr>
          <p:grpSpPr>
            <a:xfrm>
              <a:off x="6377055" y="4514908"/>
              <a:ext cx="4952702" cy="944348"/>
              <a:chOff x="743471" y="2734799"/>
              <a:chExt cx="4952702" cy="944348"/>
            </a:xfrm>
          </p:grpSpPr>
          <p:sp>
            <p:nvSpPr>
              <p:cNvPr id="16" name="Rectangle: Rounded Corners 21">
                <a:extLst>
                  <a:ext uri="{FF2B5EF4-FFF2-40B4-BE49-F238E27FC236}">
                    <a16:creationId xmlns:a16="http://schemas.microsoft.com/office/drawing/2014/main" id="{95F309D1-B577-676D-7033-B1AF4ED532FB}"/>
                  </a:ext>
                </a:extLst>
              </p:cNvPr>
              <p:cNvSpPr/>
              <p:nvPr/>
            </p:nvSpPr>
            <p:spPr>
              <a:xfrm>
                <a:off x="899886" y="2913847"/>
                <a:ext cx="4796287" cy="765300"/>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6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7" name="Oval 22">
                <a:extLst>
                  <a:ext uri="{FF2B5EF4-FFF2-40B4-BE49-F238E27FC236}">
                    <a16:creationId xmlns:a16="http://schemas.microsoft.com/office/drawing/2014/main" id="{10D83B62-3379-7B21-11A5-F1B7EF860D6F}"/>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6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8" name="Half Frame 24">
                <a:extLst>
                  <a:ext uri="{FF2B5EF4-FFF2-40B4-BE49-F238E27FC236}">
                    <a16:creationId xmlns:a16="http://schemas.microsoft.com/office/drawing/2014/main" id="{9DF38633-25C6-CB77-4FED-813212208C38}"/>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6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11" name="Group 36">
            <a:extLst>
              <a:ext uri="{FF2B5EF4-FFF2-40B4-BE49-F238E27FC236}">
                <a16:creationId xmlns:a16="http://schemas.microsoft.com/office/drawing/2014/main" id="{6FF882E3-EA8E-5C19-80A0-25C93ADF7B01}"/>
              </a:ext>
            </a:extLst>
          </p:cNvPr>
          <p:cNvGrpSpPr/>
          <p:nvPr/>
        </p:nvGrpSpPr>
        <p:grpSpPr>
          <a:xfrm>
            <a:off x="1386140" y="1496689"/>
            <a:ext cx="6016624" cy="2976324"/>
            <a:chOff x="2301770" y="2405494"/>
            <a:chExt cx="7892327" cy="3904203"/>
          </a:xfrm>
        </p:grpSpPr>
        <p:pic>
          <p:nvPicPr>
            <p:cNvPr id="12" name="Content Placeholder 4">
              <a:extLst>
                <a:ext uri="{FF2B5EF4-FFF2-40B4-BE49-F238E27FC236}">
                  <a16:creationId xmlns:a16="http://schemas.microsoft.com/office/drawing/2014/main" id="{83C8D7F0-8CEA-B85B-F05F-B129D5F2B003}"/>
                </a:ext>
              </a:extLst>
            </p:cNvPr>
            <p:cNvPicPr>
              <a:picLocks noChangeAspect="1"/>
            </p:cNvPicPr>
            <p:nvPr/>
          </p:nvPicPr>
          <p:blipFill>
            <a:blip r:embed="rId3"/>
            <a:stretch>
              <a:fillRect/>
            </a:stretch>
          </p:blipFill>
          <p:spPr>
            <a:xfrm>
              <a:off x="6996872" y="2405494"/>
              <a:ext cx="3197225" cy="1798439"/>
            </a:xfrm>
            <a:prstGeom prst="roundRect">
              <a:avLst>
                <a:gd name="adj" fmla="val 23123"/>
              </a:avLst>
            </a:prstGeom>
          </p:spPr>
        </p:pic>
        <p:pic>
          <p:nvPicPr>
            <p:cNvPr id="13" name="Picture 2" descr="10 Ejemplos de Ciencias Exactas">
              <a:extLst>
                <a:ext uri="{FF2B5EF4-FFF2-40B4-BE49-F238E27FC236}">
                  <a16:creationId xmlns:a16="http://schemas.microsoft.com/office/drawing/2014/main" id="{15B3E525-0589-BBDE-3036-7AFEE9B4E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770" y="4460104"/>
              <a:ext cx="2770926" cy="1849593"/>
            </a:xfrm>
            <a:prstGeom prst="round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9662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AF4FD6-AB38-1AAA-20F3-4DC63F8391E5}"/>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4BD7630-DA69-9A0E-CCE8-DD7124C2A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5CE655D6-BDA9-F587-146B-02D160F6A1F0}"/>
              </a:ext>
            </a:extLst>
          </p:cNvPr>
          <p:cNvSpPr>
            <a:spLocks noGrp="1"/>
          </p:cNvSpPr>
          <p:nvPr>
            <p:ph type="title"/>
          </p:nvPr>
        </p:nvSpPr>
        <p:spPr>
          <a:xfrm>
            <a:off x="182565" y="-762000"/>
            <a:ext cx="4760595" cy="1524000"/>
          </a:xfrm>
        </p:spPr>
        <p:txBody>
          <a:bodyPr/>
          <a:lstStyle/>
          <a:p>
            <a:r>
              <a:rPr lang="es-MX"/>
              <a:t>El “Juego”… </a:t>
            </a:r>
            <a:endParaRPr lang="en-US"/>
          </a:p>
        </p:txBody>
      </p:sp>
      <p:cxnSp>
        <p:nvCxnSpPr>
          <p:cNvPr id="10" name="Conector recto 9">
            <a:extLst>
              <a:ext uri="{FF2B5EF4-FFF2-40B4-BE49-F238E27FC236}">
                <a16:creationId xmlns:a16="http://schemas.microsoft.com/office/drawing/2014/main" id="{10C12082-1276-6D35-E4EB-C9575709F950}"/>
              </a:ext>
            </a:extLst>
          </p:cNvPr>
          <p:cNvCxnSpPr/>
          <p:nvPr/>
        </p:nvCxnSpPr>
        <p:spPr>
          <a:xfrm>
            <a:off x="182249" y="88679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8" name="Group 32">
            <a:extLst>
              <a:ext uri="{FF2B5EF4-FFF2-40B4-BE49-F238E27FC236}">
                <a16:creationId xmlns:a16="http://schemas.microsoft.com/office/drawing/2014/main" id="{7FDE80A0-5528-77DC-F5EF-F0F260FCDA1F}"/>
              </a:ext>
            </a:extLst>
          </p:cNvPr>
          <p:cNvGrpSpPr/>
          <p:nvPr/>
        </p:nvGrpSpPr>
        <p:grpSpPr>
          <a:xfrm>
            <a:off x="305957" y="1299487"/>
            <a:ext cx="3832052" cy="607568"/>
            <a:chOff x="743471" y="2734799"/>
            <a:chExt cx="4952702" cy="785247"/>
          </a:xfrm>
        </p:grpSpPr>
        <p:sp>
          <p:nvSpPr>
            <p:cNvPr id="28" name="TextBox 4">
              <a:extLst>
                <a:ext uri="{FF2B5EF4-FFF2-40B4-BE49-F238E27FC236}">
                  <a16:creationId xmlns:a16="http://schemas.microsoft.com/office/drawing/2014/main" id="{21EA77EC-045E-D26C-42BE-614B96E847C4}"/>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 difícil de cuantificar</a:t>
              </a:r>
            </a:p>
          </p:txBody>
        </p:sp>
        <p:grpSp>
          <p:nvGrpSpPr>
            <p:cNvPr id="29" name="Group 16">
              <a:extLst>
                <a:ext uri="{FF2B5EF4-FFF2-40B4-BE49-F238E27FC236}">
                  <a16:creationId xmlns:a16="http://schemas.microsoft.com/office/drawing/2014/main" id="{EA09EECC-498A-7612-727A-1206B8AB8238}"/>
                </a:ext>
              </a:extLst>
            </p:cNvPr>
            <p:cNvGrpSpPr/>
            <p:nvPr/>
          </p:nvGrpSpPr>
          <p:grpSpPr>
            <a:xfrm>
              <a:off x="743471" y="2734799"/>
              <a:ext cx="4952702" cy="785247"/>
              <a:chOff x="743471" y="2734799"/>
              <a:chExt cx="4952702" cy="785247"/>
            </a:xfrm>
          </p:grpSpPr>
          <p:sp>
            <p:nvSpPr>
              <p:cNvPr id="30" name="Rectangle: Rounded Corners 11">
                <a:extLst>
                  <a:ext uri="{FF2B5EF4-FFF2-40B4-BE49-F238E27FC236}">
                    <a16:creationId xmlns:a16="http://schemas.microsoft.com/office/drawing/2014/main" id="{0380CFE5-C148-0FD6-ACAD-E790E6B4812E}"/>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31" name="Oval 13">
                <a:extLst>
                  <a:ext uri="{FF2B5EF4-FFF2-40B4-BE49-F238E27FC236}">
                    <a16:creationId xmlns:a16="http://schemas.microsoft.com/office/drawing/2014/main" id="{2B3DB876-45D9-7D8B-1931-853BD0D150C6}"/>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32" name="Half Frame 15">
                <a:extLst>
                  <a:ext uri="{FF2B5EF4-FFF2-40B4-BE49-F238E27FC236}">
                    <a16:creationId xmlns:a16="http://schemas.microsoft.com/office/drawing/2014/main" id="{10245447-A483-DE00-F6A7-5542947FDFBE}"/>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9" name="Group 3">
            <a:extLst>
              <a:ext uri="{FF2B5EF4-FFF2-40B4-BE49-F238E27FC236}">
                <a16:creationId xmlns:a16="http://schemas.microsoft.com/office/drawing/2014/main" id="{A70372C3-2A94-E6EA-F409-17A7C2F6CB49}"/>
              </a:ext>
            </a:extLst>
          </p:cNvPr>
          <p:cNvGrpSpPr/>
          <p:nvPr/>
        </p:nvGrpSpPr>
        <p:grpSpPr>
          <a:xfrm>
            <a:off x="1515731" y="2073120"/>
            <a:ext cx="3832052" cy="607569"/>
            <a:chOff x="743471" y="2734799"/>
            <a:chExt cx="4952702" cy="785247"/>
          </a:xfrm>
        </p:grpSpPr>
        <p:grpSp>
          <p:nvGrpSpPr>
            <p:cNvPr id="24" name="Group 12">
              <a:extLst>
                <a:ext uri="{FF2B5EF4-FFF2-40B4-BE49-F238E27FC236}">
                  <a16:creationId xmlns:a16="http://schemas.microsoft.com/office/drawing/2014/main" id="{8B8692BE-FE06-EFC4-CA86-9856218A2151}"/>
                </a:ext>
              </a:extLst>
            </p:cNvPr>
            <p:cNvGrpSpPr/>
            <p:nvPr/>
          </p:nvGrpSpPr>
          <p:grpSpPr>
            <a:xfrm>
              <a:off x="743471" y="2734799"/>
              <a:ext cx="4952702" cy="785247"/>
              <a:chOff x="743471" y="2734799"/>
              <a:chExt cx="4952702" cy="785247"/>
            </a:xfrm>
          </p:grpSpPr>
          <p:sp>
            <p:nvSpPr>
              <p:cNvPr id="25" name="Rectangle: Rounded Corners 18">
                <a:extLst>
                  <a:ext uri="{FF2B5EF4-FFF2-40B4-BE49-F238E27FC236}">
                    <a16:creationId xmlns:a16="http://schemas.microsoft.com/office/drawing/2014/main" id="{BA057366-E3D8-F4C4-6FF5-0D42F0B5E0E8}"/>
                  </a:ext>
                </a:extLst>
              </p:cNvPr>
              <p:cNvSpPr/>
              <p:nvPr/>
            </p:nvSpPr>
            <p:spPr>
              <a:xfrm>
                <a:off x="899886" y="2913847"/>
                <a:ext cx="4796287" cy="606199"/>
              </a:xfrm>
              <a:prstGeom prst="roundRect">
                <a:avLst>
                  <a:gd name="adj" fmla="val 11568"/>
                </a:avLst>
              </a:prstGeom>
              <a:solidFill>
                <a:srgbClr val="FFC000"/>
              </a:solid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6" name="Oval 36">
                <a:extLst>
                  <a:ext uri="{FF2B5EF4-FFF2-40B4-BE49-F238E27FC236}">
                    <a16:creationId xmlns:a16="http://schemas.microsoft.com/office/drawing/2014/main" id="{D8FF2874-2DCC-5781-2089-D81B1F0BF98C}"/>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7" name="Half Frame 39">
                <a:extLst>
                  <a:ext uri="{FF2B5EF4-FFF2-40B4-BE49-F238E27FC236}">
                    <a16:creationId xmlns:a16="http://schemas.microsoft.com/office/drawing/2014/main" id="{7A1CAE56-1C92-9B85-AAEE-58E9DCACD74A}"/>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sp>
          <p:nvSpPr>
            <p:cNvPr id="23" name="TextBox 6">
              <a:extLst>
                <a:ext uri="{FF2B5EF4-FFF2-40B4-BE49-F238E27FC236}">
                  <a16:creationId xmlns:a16="http://schemas.microsoft.com/office/drawing/2014/main" id="{7E41799E-BF1B-928F-F3B7-46C88AF88BFA}"/>
                </a:ext>
              </a:extLst>
            </p:cNvPr>
            <p:cNvSpPr txBox="1"/>
            <p:nvPr/>
          </p:nvSpPr>
          <p:spPr>
            <a:xfrm>
              <a:off x="1112458" y="3012590"/>
              <a:ext cx="4371141" cy="477339"/>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Está en constante cambio</a:t>
              </a:r>
            </a:p>
          </p:txBody>
        </p:sp>
      </p:grpSp>
      <p:grpSp>
        <p:nvGrpSpPr>
          <p:cNvPr id="11" name="Group 40">
            <a:extLst>
              <a:ext uri="{FF2B5EF4-FFF2-40B4-BE49-F238E27FC236}">
                <a16:creationId xmlns:a16="http://schemas.microsoft.com/office/drawing/2014/main" id="{8DF1BD1C-C00E-DC31-5BAB-5EB4D4692671}"/>
              </a:ext>
            </a:extLst>
          </p:cNvPr>
          <p:cNvGrpSpPr/>
          <p:nvPr/>
        </p:nvGrpSpPr>
        <p:grpSpPr>
          <a:xfrm>
            <a:off x="3515693" y="2855875"/>
            <a:ext cx="3832052" cy="607569"/>
            <a:chOff x="743471" y="2734799"/>
            <a:chExt cx="4952702" cy="785247"/>
          </a:xfrm>
        </p:grpSpPr>
        <p:sp>
          <p:nvSpPr>
            <p:cNvPr id="18" name="TextBox 41">
              <a:extLst>
                <a:ext uri="{FF2B5EF4-FFF2-40B4-BE49-F238E27FC236}">
                  <a16:creationId xmlns:a16="http://schemas.microsoft.com/office/drawing/2014/main" id="{D6156E2A-CD45-1D5E-8FE4-C6F7B47451C2}"/>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No tiene principio ni final</a:t>
              </a:r>
            </a:p>
          </p:txBody>
        </p:sp>
        <p:grpSp>
          <p:nvGrpSpPr>
            <p:cNvPr id="19" name="Group 42">
              <a:extLst>
                <a:ext uri="{FF2B5EF4-FFF2-40B4-BE49-F238E27FC236}">
                  <a16:creationId xmlns:a16="http://schemas.microsoft.com/office/drawing/2014/main" id="{8D9F27E0-E11E-71EF-FFDE-8985670D7E6C}"/>
                </a:ext>
              </a:extLst>
            </p:cNvPr>
            <p:cNvGrpSpPr/>
            <p:nvPr/>
          </p:nvGrpSpPr>
          <p:grpSpPr>
            <a:xfrm>
              <a:off x="743471" y="2734799"/>
              <a:ext cx="4952702" cy="785247"/>
              <a:chOff x="743471" y="2734799"/>
              <a:chExt cx="4952702" cy="785247"/>
            </a:xfrm>
          </p:grpSpPr>
          <p:sp>
            <p:nvSpPr>
              <p:cNvPr id="20" name="Rectangle: Rounded Corners 43">
                <a:extLst>
                  <a:ext uri="{FF2B5EF4-FFF2-40B4-BE49-F238E27FC236}">
                    <a16:creationId xmlns:a16="http://schemas.microsoft.com/office/drawing/2014/main" id="{D4B27EB1-9F75-1E81-0F8F-AFBA443E8312}"/>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1" name="Oval 44">
                <a:extLst>
                  <a:ext uri="{FF2B5EF4-FFF2-40B4-BE49-F238E27FC236}">
                    <a16:creationId xmlns:a16="http://schemas.microsoft.com/office/drawing/2014/main" id="{7FF4C813-C933-B456-E60B-95E56E7677C9}"/>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22" name="Half Frame 45">
                <a:extLst>
                  <a:ext uri="{FF2B5EF4-FFF2-40B4-BE49-F238E27FC236}">
                    <a16:creationId xmlns:a16="http://schemas.microsoft.com/office/drawing/2014/main" id="{B08D6686-4EB0-3766-E92E-E2EE6DAFD5F7}"/>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grpSp>
        <p:nvGrpSpPr>
          <p:cNvPr id="12" name="Group 46">
            <a:extLst>
              <a:ext uri="{FF2B5EF4-FFF2-40B4-BE49-F238E27FC236}">
                <a16:creationId xmlns:a16="http://schemas.microsoft.com/office/drawing/2014/main" id="{F4D607BF-8B9B-424D-92D6-A29CCCFE893D}"/>
              </a:ext>
            </a:extLst>
          </p:cNvPr>
          <p:cNvGrpSpPr/>
          <p:nvPr/>
        </p:nvGrpSpPr>
        <p:grpSpPr>
          <a:xfrm>
            <a:off x="5060996" y="3636118"/>
            <a:ext cx="3832052" cy="607568"/>
            <a:chOff x="743471" y="2734799"/>
            <a:chExt cx="4952702" cy="785247"/>
          </a:xfrm>
        </p:grpSpPr>
        <p:sp>
          <p:nvSpPr>
            <p:cNvPr id="13" name="TextBox 47">
              <a:extLst>
                <a:ext uri="{FF2B5EF4-FFF2-40B4-BE49-F238E27FC236}">
                  <a16:creationId xmlns:a16="http://schemas.microsoft.com/office/drawing/2014/main" id="{41E714AC-1CAA-CDD6-BDE8-BC02580FC6BC}"/>
                </a:ext>
              </a:extLst>
            </p:cNvPr>
            <p:cNvSpPr txBox="1"/>
            <p:nvPr/>
          </p:nvSpPr>
          <p:spPr>
            <a:xfrm>
              <a:off x="1112458" y="3012590"/>
              <a:ext cx="4371141" cy="477340"/>
            </a:xfrm>
            <a:prstGeom prst="rect">
              <a:avLst/>
            </a:prstGeom>
            <a:noFill/>
            <a:ln>
              <a:noFill/>
            </a:ln>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C002"/>
                </a:buClr>
              </a:pPr>
              <a:r>
                <a:rPr lang="es-MX">
                  <a:solidFill>
                    <a:schemeClr val="tx1">
                      <a:lumMod val="85000"/>
                      <a:lumOff val="15000"/>
                    </a:schemeClr>
                  </a:solidFill>
                  <a:latin typeface="Verdana" panose="020B0604030504040204" pitchFamily="34" charset="0"/>
                  <a:ea typeface="Verdana" panose="020B0604030504040204" pitchFamily="34" charset="0"/>
                </a:rPr>
                <a:t>Es indiferente</a:t>
              </a:r>
            </a:p>
          </p:txBody>
        </p:sp>
        <p:grpSp>
          <p:nvGrpSpPr>
            <p:cNvPr id="14" name="Group 48">
              <a:extLst>
                <a:ext uri="{FF2B5EF4-FFF2-40B4-BE49-F238E27FC236}">
                  <a16:creationId xmlns:a16="http://schemas.microsoft.com/office/drawing/2014/main" id="{524E49E7-21A4-CCDE-8012-45EE39F6A681}"/>
                </a:ext>
              </a:extLst>
            </p:cNvPr>
            <p:cNvGrpSpPr/>
            <p:nvPr/>
          </p:nvGrpSpPr>
          <p:grpSpPr>
            <a:xfrm>
              <a:off x="743471" y="2734799"/>
              <a:ext cx="4952702" cy="785247"/>
              <a:chOff x="743471" y="2734799"/>
              <a:chExt cx="4952702" cy="785247"/>
            </a:xfrm>
          </p:grpSpPr>
          <p:sp>
            <p:nvSpPr>
              <p:cNvPr id="15" name="Rectangle: Rounded Corners 49">
                <a:extLst>
                  <a:ext uri="{FF2B5EF4-FFF2-40B4-BE49-F238E27FC236}">
                    <a16:creationId xmlns:a16="http://schemas.microsoft.com/office/drawing/2014/main" id="{0D236114-5A7C-B3F9-620C-A2CE7DACE676}"/>
                  </a:ext>
                </a:extLst>
              </p:cNvPr>
              <p:cNvSpPr/>
              <p:nvPr/>
            </p:nvSpPr>
            <p:spPr>
              <a:xfrm>
                <a:off x="899886" y="2913847"/>
                <a:ext cx="4796287" cy="606199"/>
              </a:xfrm>
              <a:prstGeom prst="roundRect">
                <a:avLst>
                  <a:gd name="adj" fmla="val 11568"/>
                </a:avLst>
              </a:prstGeom>
              <a:noFill/>
              <a:ln w="3175">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6" name="Oval 50">
                <a:extLst>
                  <a:ext uri="{FF2B5EF4-FFF2-40B4-BE49-F238E27FC236}">
                    <a16:creationId xmlns:a16="http://schemas.microsoft.com/office/drawing/2014/main" id="{67F909B8-FBD3-05F5-C38C-2AD2E99F1C9A}"/>
                  </a:ext>
                </a:extLst>
              </p:cNvPr>
              <p:cNvSpPr/>
              <p:nvPr/>
            </p:nvSpPr>
            <p:spPr>
              <a:xfrm>
                <a:off x="743471" y="2734799"/>
                <a:ext cx="358095" cy="358095"/>
              </a:xfrm>
              <a:prstGeom prst="ellipse">
                <a:avLst/>
              </a:prstGeom>
              <a:solidFill>
                <a:srgbClr val="FFC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7" name="Half Frame 51">
                <a:extLst>
                  <a:ext uri="{FF2B5EF4-FFF2-40B4-BE49-F238E27FC236}">
                    <a16:creationId xmlns:a16="http://schemas.microsoft.com/office/drawing/2014/main" id="{0D8CD727-ECA7-A170-12BC-88FFD5C7C9A7}"/>
                  </a:ext>
                </a:extLst>
              </p:cNvPr>
              <p:cNvSpPr/>
              <p:nvPr/>
            </p:nvSpPr>
            <p:spPr>
              <a:xfrm rot="8100000">
                <a:off x="780416" y="2818321"/>
                <a:ext cx="172091" cy="172091"/>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grpSp>
    </p:spTree>
    <p:extLst>
      <p:ext uri="{BB962C8B-B14F-4D97-AF65-F5344CB8AC3E}">
        <p14:creationId xmlns:p14="http://schemas.microsoft.com/office/powerpoint/2010/main" val="170682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6321-E6CB-2F0E-127C-BE6F55428BA9}"/>
              </a:ext>
            </a:extLst>
          </p:cNvPr>
          <p:cNvSpPr>
            <a:spLocks noGrp="1"/>
          </p:cNvSpPr>
          <p:nvPr>
            <p:ph type="title"/>
          </p:nvPr>
        </p:nvSpPr>
        <p:spPr>
          <a:xfrm>
            <a:off x="186690" y="271848"/>
            <a:ext cx="8770620" cy="800615"/>
          </a:xfrm>
        </p:spPr>
        <p:txBody>
          <a:bodyPr/>
          <a:lstStyle/>
          <a:p>
            <a:r>
              <a:rPr lang="es-MX"/>
              <a:t>El “Juego” está en constante cambio​</a:t>
            </a:r>
            <a:endParaRPr lang="en-US"/>
          </a:p>
        </p:txBody>
      </p:sp>
      <p:grpSp>
        <p:nvGrpSpPr>
          <p:cNvPr id="3" name="Group 19">
            <a:extLst>
              <a:ext uri="{FF2B5EF4-FFF2-40B4-BE49-F238E27FC236}">
                <a16:creationId xmlns:a16="http://schemas.microsoft.com/office/drawing/2014/main" id="{B6A8DF23-AECB-04FA-3F5D-8DAB37EE174C}"/>
              </a:ext>
            </a:extLst>
          </p:cNvPr>
          <p:cNvGrpSpPr/>
          <p:nvPr/>
        </p:nvGrpSpPr>
        <p:grpSpPr>
          <a:xfrm>
            <a:off x="404790" y="1747647"/>
            <a:ext cx="4875556" cy="800476"/>
            <a:chOff x="648219" y="3099780"/>
            <a:chExt cx="5941639" cy="975507"/>
          </a:xfrm>
        </p:grpSpPr>
        <p:grpSp>
          <p:nvGrpSpPr>
            <p:cNvPr id="13" name="Group 33">
              <a:extLst>
                <a:ext uri="{FF2B5EF4-FFF2-40B4-BE49-F238E27FC236}">
                  <a16:creationId xmlns:a16="http://schemas.microsoft.com/office/drawing/2014/main" id="{F1C435B6-C85E-AFE5-B330-211F814E91BE}"/>
                </a:ext>
              </a:extLst>
            </p:cNvPr>
            <p:cNvGrpSpPr/>
            <p:nvPr/>
          </p:nvGrpSpPr>
          <p:grpSpPr>
            <a:xfrm>
              <a:off x="943549" y="3236729"/>
              <a:ext cx="5646309" cy="701611"/>
              <a:chOff x="909799" y="2617359"/>
              <a:chExt cx="5646309" cy="701611"/>
            </a:xfrm>
          </p:grpSpPr>
          <p:sp>
            <p:nvSpPr>
              <p:cNvPr id="15" name="Rectangle: Rounded Corners 26">
                <a:extLst>
                  <a:ext uri="{FF2B5EF4-FFF2-40B4-BE49-F238E27FC236}">
                    <a16:creationId xmlns:a16="http://schemas.microsoft.com/office/drawing/2014/main" id="{81CB76B6-AAC8-3C07-CA09-FB0C60073B52}"/>
                  </a:ext>
                </a:extLst>
              </p:cNvPr>
              <p:cNvSpPr/>
              <p:nvPr/>
            </p:nvSpPr>
            <p:spPr>
              <a:xfrm>
                <a:off x="909799" y="2617359"/>
                <a:ext cx="5646309" cy="701611"/>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sp>
            <p:nvSpPr>
              <p:cNvPr id="16" name="TextBox 6">
                <a:extLst>
                  <a:ext uri="{FF2B5EF4-FFF2-40B4-BE49-F238E27FC236}">
                    <a16:creationId xmlns:a16="http://schemas.microsoft.com/office/drawing/2014/main" id="{F37B15BE-06EF-72C4-CFE2-31F1550C1D59}"/>
                  </a:ext>
                </a:extLst>
              </p:cNvPr>
              <p:cNvSpPr txBox="1"/>
              <p:nvPr/>
            </p:nvSpPr>
            <p:spPr>
              <a:xfrm>
                <a:off x="1702253" y="2783498"/>
                <a:ext cx="4853855" cy="375075"/>
              </a:xfrm>
              <a:prstGeom prst="rect">
                <a:avLst/>
              </a:prstGeom>
              <a:noFill/>
              <a:effectLst/>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400">
                    <a:solidFill>
                      <a:schemeClr val="tx1">
                        <a:lumMod val="85000"/>
                        <a:lumOff val="15000"/>
                      </a:schemeClr>
                    </a:solidFill>
                    <a:latin typeface="Verdana" panose="020B0604030504040204" pitchFamily="34" charset="0"/>
                    <a:ea typeface="Verdana" panose="020B0604030504040204" pitchFamily="34" charset="0"/>
                  </a:rPr>
                  <a:t>Los mercados están en constante cambio </a:t>
                </a:r>
              </a:p>
            </p:txBody>
          </p:sp>
        </p:grpSp>
        <p:pic>
          <p:nvPicPr>
            <p:cNvPr id="14" name="Picture 8">
              <a:extLst>
                <a:ext uri="{FF2B5EF4-FFF2-40B4-BE49-F238E27FC236}">
                  <a16:creationId xmlns:a16="http://schemas.microsoft.com/office/drawing/2014/main" id="{FA21C4DA-233B-2D4F-3FA9-CA853DD13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19" y="3099780"/>
              <a:ext cx="975507" cy="975507"/>
            </a:xfrm>
            <a:prstGeom prst="rect">
              <a:avLst/>
            </a:prstGeom>
          </p:spPr>
        </p:pic>
      </p:grpSp>
      <p:grpSp>
        <p:nvGrpSpPr>
          <p:cNvPr id="4" name="Group 20">
            <a:extLst>
              <a:ext uri="{FF2B5EF4-FFF2-40B4-BE49-F238E27FC236}">
                <a16:creationId xmlns:a16="http://schemas.microsoft.com/office/drawing/2014/main" id="{74E699BA-B0AE-0F25-0A75-7FB985955A14}"/>
              </a:ext>
            </a:extLst>
          </p:cNvPr>
          <p:cNvGrpSpPr/>
          <p:nvPr/>
        </p:nvGrpSpPr>
        <p:grpSpPr>
          <a:xfrm>
            <a:off x="647130" y="2951894"/>
            <a:ext cx="4720437" cy="835903"/>
            <a:chOff x="1145658" y="4536497"/>
            <a:chExt cx="5752602" cy="1018680"/>
          </a:xfrm>
        </p:grpSpPr>
        <p:grpSp>
          <p:nvGrpSpPr>
            <p:cNvPr id="9" name="Group 34">
              <a:extLst>
                <a:ext uri="{FF2B5EF4-FFF2-40B4-BE49-F238E27FC236}">
                  <a16:creationId xmlns:a16="http://schemas.microsoft.com/office/drawing/2014/main" id="{F4B22B51-DBA2-4C14-3AFF-473E4657CA5F}"/>
                </a:ext>
              </a:extLst>
            </p:cNvPr>
            <p:cNvGrpSpPr/>
            <p:nvPr/>
          </p:nvGrpSpPr>
          <p:grpSpPr>
            <a:xfrm>
              <a:off x="1145658" y="4632234"/>
              <a:ext cx="5343474" cy="811640"/>
              <a:chOff x="3509581" y="3881004"/>
              <a:chExt cx="5343474" cy="811640"/>
            </a:xfrm>
          </p:grpSpPr>
          <p:sp>
            <p:nvSpPr>
              <p:cNvPr id="11" name="TextBox 2">
                <a:extLst>
                  <a:ext uri="{FF2B5EF4-FFF2-40B4-BE49-F238E27FC236}">
                    <a16:creationId xmlns:a16="http://schemas.microsoft.com/office/drawing/2014/main" id="{F806B4B8-BC01-D3F3-669B-EB8E42AD6B6C}"/>
                  </a:ext>
                </a:extLst>
              </p:cNvPr>
              <p:cNvSpPr txBox="1"/>
              <p:nvPr/>
            </p:nvSpPr>
            <p:spPr>
              <a:xfrm>
                <a:off x="3777690" y="3971442"/>
                <a:ext cx="4636619" cy="637627"/>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400">
                    <a:solidFill>
                      <a:schemeClr val="tx1">
                        <a:lumMod val="85000"/>
                        <a:lumOff val="15000"/>
                      </a:schemeClr>
                    </a:solidFill>
                    <a:latin typeface="Verdana" panose="020B0604030504040204" pitchFamily="34" charset="0"/>
                    <a:ea typeface="Verdana" panose="020B0604030504040204" pitchFamily="34" charset="0"/>
                  </a:rPr>
                  <a:t>Lo que implica que las reglas cambian constantemente</a:t>
                </a:r>
              </a:p>
            </p:txBody>
          </p:sp>
          <p:sp>
            <p:nvSpPr>
              <p:cNvPr id="12" name="Rectangle: Rounded Corners 27">
                <a:extLst>
                  <a:ext uri="{FF2B5EF4-FFF2-40B4-BE49-F238E27FC236}">
                    <a16:creationId xmlns:a16="http://schemas.microsoft.com/office/drawing/2014/main" id="{117CD4F5-3594-0465-57EC-4CE6A2B20FF6}"/>
                  </a:ext>
                </a:extLst>
              </p:cNvPr>
              <p:cNvSpPr/>
              <p:nvPr/>
            </p:nvSpPr>
            <p:spPr>
              <a:xfrm>
                <a:off x="3509581" y="3881004"/>
                <a:ext cx="5343474" cy="811640"/>
              </a:xfrm>
              <a:prstGeom prst="roundRect">
                <a:avLst>
                  <a:gd name="adj" fmla="val 23592"/>
                </a:avLst>
              </a:prstGeom>
              <a:noFill/>
              <a:ln>
                <a:solidFill>
                  <a:srgbClr val="FFC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00">
                  <a:solidFill>
                    <a:schemeClr val="tx1">
                      <a:lumMod val="85000"/>
                      <a:lumOff val="15000"/>
                    </a:schemeClr>
                  </a:solidFill>
                  <a:latin typeface="Verdana" panose="020B0604030504040204" pitchFamily="34" charset="0"/>
                  <a:ea typeface="Verdana" panose="020B0604030504040204" pitchFamily="34" charset="0"/>
                </a:endParaRPr>
              </a:p>
            </p:txBody>
          </p:sp>
        </p:grpSp>
        <p:pic>
          <p:nvPicPr>
            <p:cNvPr id="10" name="Picture 12" descr="A blue hexagon with a blue circle and a white line&#10;&#10;Description automatically generated">
              <a:extLst>
                <a:ext uri="{FF2B5EF4-FFF2-40B4-BE49-F238E27FC236}">
                  <a16:creationId xmlns:a16="http://schemas.microsoft.com/office/drawing/2014/main" id="{988B3E57-1B80-2005-C745-ACBD75855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580" y="4536497"/>
              <a:ext cx="1018680" cy="1018680"/>
            </a:xfrm>
            <a:prstGeom prst="rect">
              <a:avLst/>
            </a:prstGeom>
          </p:spPr>
        </p:pic>
      </p:grpSp>
      <p:grpSp>
        <p:nvGrpSpPr>
          <p:cNvPr id="5" name="Group 21">
            <a:extLst>
              <a:ext uri="{FF2B5EF4-FFF2-40B4-BE49-F238E27FC236}">
                <a16:creationId xmlns:a16="http://schemas.microsoft.com/office/drawing/2014/main" id="{5FA0302D-5F7A-8412-A5F0-373EBFBA316A}"/>
              </a:ext>
            </a:extLst>
          </p:cNvPr>
          <p:cNvGrpSpPr/>
          <p:nvPr/>
        </p:nvGrpSpPr>
        <p:grpSpPr>
          <a:xfrm>
            <a:off x="5634774" y="1072463"/>
            <a:ext cx="3368602" cy="3637823"/>
            <a:chOff x="7333757" y="2125009"/>
            <a:chExt cx="4217249" cy="4554294"/>
          </a:xfrm>
          <a:effectLst>
            <a:outerShdw blurRad="63500" sx="102000" sy="102000" algn="ctr" rotWithShape="0">
              <a:prstClr val="black">
                <a:alpha val="40000"/>
              </a:prstClr>
            </a:outerShdw>
          </a:effectLst>
        </p:grpSpPr>
        <p:pic>
          <p:nvPicPr>
            <p:cNvPr id="6" name="Picture 2" descr="Cartas con una escalera real en una pila de fichas y dinero en un juego de  póker | Foto Premium">
              <a:extLst>
                <a:ext uri="{FF2B5EF4-FFF2-40B4-BE49-F238E27FC236}">
                  <a16:creationId xmlns:a16="http://schemas.microsoft.com/office/drawing/2014/main" id="{970CF1E1-1E62-3586-A468-F5DFA9600A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13" r="16613"/>
            <a:stretch/>
          </p:blipFill>
          <p:spPr bwMode="auto">
            <a:xfrm>
              <a:off x="7333757" y="2125009"/>
              <a:ext cx="2742560" cy="2742560"/>
            </a:xfrm>
            <a:custGeom>
              <a:avLst/>
              <a:gdLst>
                <a:gd name="connsiteX0" fmla="*/ 0 w 2742560"/>
                <a:gd name="connsiteY0" fmla="*/ 1371280 h 2742560"/>
                <a:gd name="connsiteX1" fmla="*/ 1371280 w 2742560"/>
                <a:gd name="connsiteY1" fmla="*/ 0 h 2742560"/>
                <a:gd name="connsiteX2" fmla="*/ 2742560 w 2742560"/>
                <a:gd name="connsiteY2" fmla="*/ 1371280 h 2742560"/>
                <a:gd name="connsiteX3" fmla="*/ 1371280 w 2742560"/>
                <a:gd name="connsiteY3" fmla="*/ 2742560 h 2742560"/>
                <a:gd name="connsiteX4" fmla="*/ 0 w 2742560"/>
                <a:gd name="connsiteY4" fmla="*/ 1371280 h 27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2560" h="2742560" extrusionOk="0">
                  <a:moveTo>
                    <a:pt x="0" y="1371280"/>
                  </a:moveTo>
                  <a:cubicBezTo>
                    <a:pt x="-57438" y="698025"/>
                    <a:pt x="554507" y="-42241"/>
                    <a:pt x="1371280" y="0"/>
                  </a:cubicBezTo>
                  <a:cubicBezTo>
                    <a:pt x="2215293" y="58336"/>
                    <a:pt x="2788663" y="670892"/>
                    <a:pt x="2742560" y="1371280"/>
                  </a:cubicBezTo>
                  <a:cubicBezTo>
                    <a:pt x="2819108" y="2227603"/>
                    <a:pt x="2117038" y="2726777"/>
                    <a:pt x="1371280" y="2742560"/>
                  </a:cubicBezTo>
                  <a:cubicBezTo>
                    <a:pt x="583734" y="2699863"/>
                    <a:pt x="52923" y="2075890"/>
                    <a:pt x="0" y="1371280"/>
                  </a:cubicBezTo>
                  <a:close/>
                </a:path>
              </a:pathLst>
            </a:custGeom>
            <a:noFill/>
            <a:ln w="76200">
              <a:noFill/>
              <a:extLst>
                <a:ext uri="{C807C97D-BFC1-408E-A445-0C87EB9F89A2}">
                  <ask:lineSketchStyleProps xmlns:ask="http://schemas.microsoft.com/office/drawing/2018/sketchyshapes" sd="254239271">
                    <a:prstGeom prst="ellipse">
                      <a:avLst/>
                    </a:prstGeom>
                    <ask:type>
                      <ask:lineSketchCurved/>
                    </ask:type>
                  </ask:lineSketchStyleProps>
                </a:ext>
              </a:extLst>
            </a:ln>
            <a:extLst>
              <a:ext uri="{909E8E84-426E-40DD-AFC4-6F175D3DCCD1}">
                <a14:hiddenFill xmlns:a14="http://schemas.microsoft.com/office/drawing/2010/main">
                  <a:solidFill>
                    <a:srgbClr val="FFFFFF"/>
                  </a:solidFill>
                </a14:hiddenFill>
              </a:ext>
            </a:extLst>
          </p:spPr>
        </p:pic>
        <p:pic>
          <p:nvPicPr>
            <p:cNvPr id="7" name="Picture 4" descr="Gobierno emitió bonos en dólares por USD 1.624 millones, ¿para qué?">
              <a:extLst>
                <a:ext uri="{FF2B5EF4-FFF2-40B4-BE49-F238E27FC236}">
                  <a16:creationId xmlns:a16="http://schemas.microsoft.com/office/drawing/2014/main" id="{92ED4C02-C645-1DF7-36E8-0F6B634BC2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462" r="12462"/>
            <a:stretch/>
          </p:blipFill>
          <p:spPr bwMode="auto">
            <a:xfrm>
              <a:off x="9192660" y="3166066"/>
              <a:ext cx="2358346" cy="2358346"/>
            </a:xfrm>
            <a:custGeom>
              <a:avLst/>
              <a:gdLst>
                <a:gd name="connsiteX0" fmla="*/ 0 w 2358346"/>
                <a:gd name="connsiteY0" fmla="*/ 1179173 h 2358346"/>
                <a:gd name="connsiteX1" fmla="*/ 1179173 w 2358346"/>
                <a:gd name="connsiteY1" fmla="*/ 0 h 2358346"/>
                <a:gd name="connsiteX2" fmla="*/ 2358346 w 2358346"/>
                <a:gd name="connsiteY2" fmla="*/ 1179173 h 2358346"/>
                <a:gd name="connsiteX3" fmla="*/ 1179173 w 2358346"/>
                <a:gd name="connsiteY3" fmla="*/ 2358346 h 2358346"/>
                <a:gd name="connsiteX4" fmla="*/ 0 w 2358346"/>
                <a:gd name="connsiteY4" fmla="*/ 1179173 h 235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346" h="2358346" extrusionOk="0">
                  <a:moveTo>
                    <a:pt x="0" y="1179173"/>
                  </a:moveTo>
                  <a:cubicBezTo>
                    <a:pt x="2204" y="494670"/>
                    <a:pt x="549547" y="14289"/>
                    <a:pt x="1179173" y="0"/>
                  </a:cubicBezTo>
                  <a:cubicBezTo>
                    <a:pt x="1822076" y="28329"/>
                    <a:pt x="2347763" y="555435"/>
                    <a:pt x="2358346" y="1179173"/>
                  </a:cubicBezTo>
                  <a:cubicBezTo>
                    <a:pt x="2403427" y="1848704"/>
                    <a:pt x="1787306" y="2377783"/>
                    <a:pt x="1179173" y="2358346"/>
                  </a:cubicBezTo>
                  <a:cubicBezTo>
                    <a:pt x="553161" y="2359040"/>
                    <a:pt x="40761" y="1818785"/>
                    <a:pt x="0" y="1179173"/>
                  </a:cubicBezTo>
                  <a:close/>
                </a:path>
              </a:pathLst>
            </a:custGeom>
            <a:noFill/>
            <a:ln w="76200">
              <a:noFill/>
              <a:extLst>
                <a:ext uri="{C807C97D-BFC1-408E-A445-0C87EB9F89A2}">
                  <ask:lineSketchStyleProps xmlns:ask="http://schemas.microsoft.com/office/drawing/2018/sketchyshapes" sd="2008649139">
                    <a:prstGeom prst="ellipse">
                      <a:avLst/>
                    </a:prstGeom>
                    <ask:type>
                      <ask:lineSketchCurved/>
                    </ask:type>
                  </ask:lineSketchStyleProps>
                </a:ext>
              </a:extLst>
            </a:ln>
            <a:extLst>
              <a:ext uri="{909E8E84-426E-40DD-AFC4-6F175D3DCCD1}">
                <a14:hiddenFill xmlns:a14="http://schemas.microsoft.com/office/drawing/2010/main">
                  <a:solidFill>
                    <a:srgbClr val="FFFFFF"/>
                  </a:solidFill>
                </a14:hiddenFill>
              </a:ext>
            </a:extLst>
          </p:spPr>
        </p:pic>
        <p:pic>
          <p:nvPicPr>
            <p:cNvPr id="8" name="Picture 6" descr="Precios del petróleo hoy, viernes 26 de enero de 2024">
              <a:extLst>
                <a:ext uri="{FF2B5EF4-FFF2-40B4-BE49-F238E27FC236}">
                  <a16:creationId xmlns:a16="http://schemas.microsoft.com/office/drawing/2014/main" id="{EC496AB8-78A6-642B-45A7-150A93FEB2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875" r="21875"/>
            <a:stretch/>
          </p:blipFill>
          <p:spPr bwMode="auto">
            <a:xfrm>
              <a:off x="7435512" y="3867677"/>
              <a:ext cx="2811626" cy="2811626"/>
            </a:xfrm>
            <a:custGeom>
              <a:avLst/>
              <a:gdLst>
                <a:gd name="connsiteX0" fmla="*/ 0 w 2811626"/>
                <a:gd name="connsiteY0" fmla="*/ 1405813 h 2811626"/>
                <a:gd name="connsiteX1" fmla="*/ 1405813 w 2811626"/>
                <a:gd name="connsiteY1" fmla="*/ 0 h 2811626"/>
                <a:gd name="connsiteX2" fmla="*/ 2811626 w 2811626"/>
                <a:gd name="connsiteY2" fmla="*/ 1405813 h 2811626"/>
                <a:gd name="connsiteX3" fmla="*/ 1405813 w 2811626"/>
                <a:gd name="connsiteY3" fmla="*/ 2811626 h 2811626"/>
                <a:gd name="connsiteX4" fmla="*/ 0 w 2811626"/>
                <a:gd name="connsiteY4" fmla="*/ 1405813 h 281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26" h="2811626" extrusionOk="0">
                  <a:moveTo>
                    <a:pt x="0" y="1405813"/>
                  </a:moveTo>
                  <a:cubicBezTo>
                    <a:pt x="18379" y="607619"/>
                    <a:pt x="651105" y="36444"/>
                    <a:pt x="1405813" y="0"/>
                  </a:cubicBezTo>
                  <a:cubicBezTo>
                    <a:pt x="2225601" y="-46648"/>
                    <a:pt x="2756726" y="619086"/>
                    <a:pt x="2811626" y="1405813"/>
                  </a:cubicBezTo>
                  <a:cubicBezTo>
                    <a:pt x="2817050" y="2265307"/>
                    <a:pt x="2162133" y="2793629"/>
                    <a:pt x="1405813" y="2811626"/>
                  </a:cubicBezTo>
                  <a:cubicBezTo>
                    <a:pt x="621529" y="2744659"/>
                    <a:pt x="-50543" y="2150390"/>
                    <a:pt x="0" y="1405813"/>
                  </a:cubicBezTo>
                  <a:close/>
                </a:path>
              </a:pathLst>
            </a:custGeom>
            <a:noFill/>
            <a:ln w="76200">
              <a:noFill/>
              <a:extLst>
                <a:ext uri="{C807C97D-BFC1-408E-A445-0C87EB9F89A2}">
                  <ask:lineSketchStyleProps xmlns:ask="http://schemas.microsoft.com/office/drawing/2018/sketchyshapes" sd="156065358">
                    <a:prstGeom prst="ellipse">
                      <a:avLst/>
                    </a:prstGeom>
                    <ask:type>
                      <ask:lineSketchCurved/>
                    </ask:type>
                  </ask:lineSketchStyleProps>
                </a:ext>
              </a:extLst>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46551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3308E2C2DD958489E9C8E793A06D5E8" ma:contentTypeVersion="12" ma:contentTypeDescription="Crear nuevo documento." ma:contentTypeScope="" ma:versionID="15bad16732292c4f60c2fe2543764aaa">
  <xsd:schema xmlns:xsd="http://www.w3.org/2001/XMLSchema" xmlns:xs="http://www.w3.org/2001/XMLSchema" xmlns:p="http://schemas.microsoft.com/office/2006/metadata/properties" xmlns:ns2="25213e9b-8bb7-45b5-914f-c3dad939e17d" xmlns:ns3="01dc86f4-2cda-4f90-8d8a-536c7f0a1faf" targetNamespace="http://schemas.microsoft.com/office/2006/metadata/properties" ma:root="true" ma:fieldsID="632d20f4bf6d4b5af68901bea9c74cdf" ns2:_="" ns3:_="">
    <xsd:import namespace="25213e9b-8bb7-45b5-914f-c3dad939e17d"/>
    <xsd:import namespace="01dc86f4-2cda-4f90-8d8a-536c7f0a1fa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213e9b-8bb7-45b5-914f-c3dad939e1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afde7d27-8406-4ddb-a862-9a55ababfa0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dc86f4-2cda-4f90-8d8a-536c7f0a1fa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c2d3c77-2e92-445b-8ebb-36fca2b1a4fa}" ma:internalName="TaxCatchAll" ma:showField="CatchAllData" ma:web="01dc86f4-2cda-4f90-8d8a-536c7f0a1faf">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CF4002-7D28-4AFD-9112-99E95AEF1B48}">
  <ds:schemaRefs>
    <ds:schemaRef ds:uri="01dc86f4-2cda-4f90-8d8a-536c7f0a1faf"/>
    <ds:schemaRef ds:uri="25213e9b-8bb7-45b5-914f-c3dad939e1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42497B5-FF05-47AF-A91E-839BE0A3F7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(16:9)</PresentationFormat>
  <Slides>45</Slides>
  <Notes>3</Notes>
  <HiddenSlides>24</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Tema de Office</vt:lpstr>
      <vt:lpstr>Marco de Inversión Fundamentos​</vt:lpstr>
      <vt:lpstr>Objetivos </vt:lpstr>
      <vt:lpstr>Ganando el “Juego” de los perdedores​</vt:lpstr>
      <vt:lpstr>Descifrando el “Juego” de las inversiones​</vt:lpstr>
      <vt:lpstr>El “Juego”… </vt:lpstr>
      <vt:lpstr>El “Juego”… </vt:lpstr>
      <vt:lpstr>El “Juego” es difícil de cuantificar​ </vt:lpstr>
      <vt:lpstr>El “Juego”… </vt:lpstr>
      <vt:lpstr>El “Juego” está en constante cambio​</vt:lpstr>
      <vt:lpstr>El “Juego”… </vt:lpstr>
      <vt:lpstr>El “Juego” no tiene principio ni final​ </vt:lpstr>
      <vt:lpstr>El “Juego”… </vt:lpstr>
      <vt:lpstr>El “Juego” es indiferente ​</vt:lpstr>
      <vt:lpstr>Tu juego🏌️‍♀️</vt:lpstr>
      <vt:lpstr>Ganando el juego interior​</vt:lpstr>
      <vt:lpstr>Encontrar un estilo de inversión​</vt:lpstr>
      <vt:lpstr>Recursos​</vt:lpstr>
      <vt:lpstr>Recursos​</vt:lpstr>
      <vt:lpstr>Recursos​</vt:lpstr>
      <vt:lpstr>Recursos​</vt:lpstr>
      <vt:lpstr>Recursos​</vt:lpstr>
      <vt:lpstr>Recursos​</vt:lpstr>
      <vt:lpstr>Recursos​</vt:lpstr>
      <vt:lpstr>Comprendiendo los Impulsores del Mercado​</vt:lpstr>
      <vt:lpstr>Marcos temporales​</vt:lpstr>
      <vt:lpstr>Marcos temporales​</vt:lpstr>
      <vt:lpstr>Marcos temporales​</vt:lpstr>
      <vt:lpstr>Indicadores Clave para Medir las Tendencias​ 🔎</vt:lpstr>
      <vt:lpstr>Indicadores Clave para Medir las Tendencias​</vt:lpstr>
      <vt:lpstr>Indicadores Clave para Medir las Tendencias​</vt:lpstr>
      <vt:lpstr>Identificando tendencias en la práctica​</vt:lpstr>
      <vt:lpstr>Identificando tendencias en la práctica - Seculares​</vt:lpstr>
      <vt:lpstr>Identificando tendencias en la práctica - Seculares​</vt:lpstr>
      <vt:lpstr>Identificando tendencias en la práctica - Seculares​</vt:lpstr>
      <vt:lpstr>PowerPoint Presentation</vt:lpstr>
      <vt:lpstr>Identificando tendencias en la práctica - Cíclicas​ 🔃</vt:lpstr>
      <vt:lpstr>Identificando tendencias en la práctica - Cíclicas​ 🔃</vt:lpstr>
      <vt:lpstr>PowerPoint Presentation</vt:lpstr>
      <vt:lpstr>PowerPoint Presentation</vt:lpstr>
      <vt:lpstr>El rendimiento relativo de los sectores de acciones tiende a diferenciarse a lo largo de las fases del ciclo económico ​</vt:lpstr>
      <vt:lpstr>Identificando tendencias en la práctica - Cíclicas​ ❇️</vt:lpstr>
      <vt:lpstr>Identificando Tendencias en la Practica – Cíclicas El Índice de Gerentes de Compras (PMI, por sus siglas en inglés)</vt:lpstr>
      <vt:lpstr>Identificando tendencias en la práctica - Cíclicas​</vt:lpstr>
      <vt:lpstr>Identificando tendencias en la práctica - Cíclicas​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Jhon Henry Osorno Aguirre</dc:creator>
  <cp:revision>1</cp:revision>
  <dcterms:created xsi:type="dcterms:W3CDTF">2024-10-01T08:39:16Z</dcterms:created>
  <dcterms:modified xsi:type="dcterms:W3CDTF">2025-03-04T02:58:09Z</dcterms:modified>
</cp:coreProperties>
</file>